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</p:sldMasterIdLst>
  <p:notesMasterIdLst>
    <p:notesMasterId r:id="rId15"/>
  </p:notesMasterIdLst>
  <p:handoutMasterIdLst>
    <p:handoutMasterId r:id="rId16"/>
  </p:handoutMasterIdLst>
  <p:sldIdLst>
    <p:sldId id="256" r:id="rId2"/>
    <p:sldId id="425" r:id="rId3"/>
    <p:sldId id="363" r:id="rId4"/>
    <p:sldId id="416" r:id="rId5"/>
    <p:sldId id="417" r:id="rId6"/>
    <p:sldId id="418" r:id="rId7"/>
    <p:sldId id="402" r:id="rId8"/>
    <p:sldId id="419" r:id="rId9"/>
    <p:sldId id="426" r:id="rId10"/>
    <p:sldId id="423" r:id="rId11"/>
    <p:sldId id="427" r:id="rId12"/>
    <p:sldId id="422" r:id="rId13"/>
    <p:sldId id="267" r:id="rId1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C5208D2-4435-49F9-A691-8416D7664610}">
          <p14:sldIdLst>
            <p14:sldId id="256"/>
            <p14:sldId id="425"/>
            <p14:sldId id="363"/>
            <p14:sldId id="416"/>
            <p14:sldId id="417"/>
            <p14:sldId id="418"/>
            <p14:sldId id="402"/>
            <p14:sldId id="419"/>
            <p14:sldId id="426"/>
            <p14:sldId id="423"/>
            <p14:sldId id="427"/>
            <p14:sldId id="422"/>
          </p14:sldIdLst>
        </p14:section>
        <p14:section name="Oddíl bez názvu" id="{F40DF2B3-2E16-46CC-84CD-6B22A5B63ABC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814"/>
    <a:srgbClr val="136D6D"/>
    <a:srgbClr val="009999"/>
    <a:srgbClr val="0EA59D"/>
    <a:srgbClr val="141618"/>
    <a:srgbClr val="009900"/>
    <a:srgbClr val="35A61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59802" autoAdjust="0"/>
  </p:normalViewPr>
  <p:slideViewPr>
    <p:cSldViewPr>
      <p:cViewPr varScale="1">
        <p:scale>
          <a:sx n="87" d="100"/>
          <a:sy n="87" d="100"/>
        </p:scale>
        <p:origin x="6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8527C-B0F0-47A7-BF45-798A5335FC76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D1FBFAE-10C7-40B1-9F87-E4DDECC7B135}">
      <dgm:prSet phldrT="[Text]"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2013</a:t>
          </a:r>
        </a:p>
      </dgm:t>
    </dgm:pt>
    <dgm:pt modelId="{15688178-423D-40A1-AF52-C20B696C971C}" type="parTrans" cxnId="{D580D4A9-CD3C-4A9A-B02E-1D35DADA55FD}">
      <dgm:prSet/>
      <dgm:spPr/>
      <dgm:t>
        <a:bodyPr/>
        <a:lstStyle/>
        <a:p>
          <a:endParaRPr lang="cs-CZ"/>
        </a:p>
      </dgm:t>
    </dgm:pt>
    <dgm:pt modelId="{06C495D4-FB53-4D1B-9EEF-0C012E0ED940}" type="sibTrans" cxnId="{D580D4A9-CD3C-4A9A-B02E-1D35DADA55FD}">
      <dgm:prSet/>
      <dgm:spPr/>
      <dgm:t>
        <a:bodyPr/>
        <a:lstStyle/>
        <a:p>
          <a:endParaRPr lang="cs-CZ"/>
        </a:p>
      </dgm:t>
    </dgm:pt>
    <dgm:pt modelId="{4378629A-49F8-427E-A6BC-2AEB1A58D526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2014</a:t>
          </a:r>
          <a:endParaRPr lang="cs-CZ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9BB20E-1CC4-4FB4-9F4A-3056D2D5DBB1}" type="parTrans" cxnId="{D0CC5CF6-CD4A-439A-B894-F5FD40505E13}">
      <dgm:prSet/>
      <dgm:spPr/>
      <dgm:t>
        <a:bodyPr/>
        <a:lstStyle/>
        <a:p>
          <a:endParaRPr lang="cs-CZ"/>
        </a:p>
      </dgm:t>
    </dgm:pt>
    <dgm:pt modelId="{5FC213A3-EEDD-4925-86D8-663346EBD08E}" type="sibTrans" cxnId="{D0CC5CF6-CD4A-439A-B894-F5FD40505E13}">
      <dgm:prSet/>
      <dgm:spPr/>
      <dgm:t>
        <a:bodyPr/>
        <a:lstStyle/>
        <a:p>
          <a:endParaRPr lang="cs-CZ"/>
        </a:p>
      </dgm:t>
    </dgm:pt>
    <dgm:pt modelId="{109A99AF-EA63-4953-AA40-1CC6B3B1363E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2014</a:t>
          </a:r>
          <a:endParaRPr lang="cs-CZ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0AEB2A-9E9C-4153-AEB6-C7DF14E9E7B4}" type="parTrans" cxnId="{E1C73977-E40E-4EDC-89F7-E4CD1361DB71}">
      <dgm:prSet/>
      <dgm:spPr/>
      <dgm:t>
        <a:bodyPr/>
        <a:lstStyle/>
        <a:p>
          <a:endParaRPr lang="cs-CZ"/>
        </a:p>
      </dgm:t>
    </dgm:pt>
    <dgm:pt modelId="{738AB625-F5B9-4D62-BD24-C86154635FA4}" type="sibTrans" cxnId="{E1C73977-E40E-4EDC-89F7-E4CD1361DB71}">
      <dgm:prSet/>
      <dgm:spPr/>
      <dgm:t>
        <a:bodyPr/>
        <a:lstStyle/>
        <a:p>
          <a:endParaRPr lang="cs-CZ"/>
        </a:p>
      </dgm:t>
    </dgm:pt>
    <dgm:pt modelId="{EF2BE053-8570-42B6-83E3-97E31F498030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KÚ OLK</a:t>
          </a:r>
        </a:p>
      </dgm:t>
    </dgm:pt>
    <dgm:pt modelId="{D94B6656-851C-43B3-A9D0-8F344819D7B6}" type="parTrans" cxnId="{15127C27-792C-44F3-8230-55B8506394FA}">
      <dgm:prSet/>
      <dgm:spPr/>
      <dgm:t>
        <a:bodyPr/>
        <a:lstStyle/>
        <a:p>
          <a:endParaRPr lang="cs-CZ"/>
        </a:p>
      </dgm:t>
    </dgm:pt>
    <dgm:pt modelId="{8427C924-EC91-4CDC-AE00-FEC04288AEA2}" type="sibTrans" cxnId="{15127C27-792C-44F3-8230-55B8506394FA}">
      <dgm:prSet/>
      <dgm:spPr/>
      <dgm:t>
        <a:bodyPr/>
        <a:lstStyle/>
        <a:p>
          <a:endParaRPr lang="cs-CZ"/>
        </a:p>
      </dgm:t>
    </dgm:pt>
    <dgm:pt modelId="{8BDFF22D-7B8C-413A-98F7-2B794890EE65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2015</a:t>
          </a:r>
          <a:endParaRPr lang="cs-CZ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B53D5E-BE1A-4830-B266-420BC2B29E37}" type="parTrans" cxnId="{999E9E34-899C-4AE6-8FDE-0C77845DE01A}">
      <dgm:prSet/>
      <dgm:spPr/>
      <dgm:t>
        <a:bodyPr/>
        <a:lstStyle/>
        <a:p>
          <a:endParaRPr lang="cs-CZ"/>
        </a:p>
      </dgm:t>
    </dgm:pt>
    <dgm:pt modelId="{1EA69E71-A11A-4329-88AE-1AA11506372A}" type="sibTrans" cxnId="{999E9E34-899C-4AE6-8FDE-0C77845DE01A}">
      <dgm:prSet/>
      <dgm:spPr/>
      <dgm:t>
        <a:bodyPr/>
        <a:lstStyle/>
        <a:p>
          <a:endParaRPr lang="cs-CZ"/>
        </a:p>
      </dgm:t>
    </dgm:pt>
    <dgm:pt modelId="{3FFEE571-BD9B-4676-985B-44CB5353E732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2015</a:t>
          </a:r>
          <a:endParaRPr lang="cs-CZ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5EEB98-3503-429C-9BC8-AF22E8307C87}" type="parTrans" cxnId="{689085BA-25FD-4C68-BE5A-EA97FEF26A40}">
      <dgm:prSet/>
      <dgm:spPr/>
      <dgm:t>
        <a:bodyPr/>
        <a:lstStyle/>
        <a:p>
          <a:endParaRPr lang="cs-CZ"/>
        </a:p>
      </dgm:t>
    </dgm:pt>
    <dgm:pt modelId="{ED33088E-94D7-4E5F-9B33-5CAE974AC247}" type="sibTrans" cxnId="{689085BA-25FD-4C68-BE5A-EA97FEF26A40}">
      <dgm:prSet/>
      <dgm:spPr/>
      <dgm:t>
        <a:bodyPr/>
        <a:lstStyle/>
        <a:p>
          <a:endParaRPr lang="cs-CZ"/>
        </a:p>
      </dgm:t>
    </dgm:pt>
    <dgm:pt modelId="{25336812-6A2F-41C5-AC0B-99B7525A9C71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2016 - 2023</a:t>
          </a:r>
          <a:endParaRPr lang="cs-CZ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46EF87-E11A-4796-9DFF-353A9F47A723}" type="parTrans" cxnId="{0974E60C-DFE0-43E9-B229-C536C33374D2}">
      <dgm:prSet/>
      <dgm:spPr/>
      <dgm:t>
        <a:bodyPr/>
        <a:lstStyle/>
        <a:p>
          <a:endParaRPr lang="cs-CZ"/>
        </a:p>
      </dgm:t>
    </dgm:pt>
    <dgm:pt modelId="{4686C36D-48BF-49BE-9DBC-2B2F784345E1}" type="sibTrans" cxnId="{0974E60C-DFE0-43E9-B229-C536C33374D2}">
      <dgm:prSet/>
      <dgm:spPr/>
      <dgm:t>
        <a:bodyPr/>
        <a:lstStyle/>
        <a:p>
          <a:endParaRPr lang="cs-CZ"/>
        </a:p>
      </dgm:t>
    </dgm:pt>
    <dgm:pt modelId="{68281A54-4322-43A4-85A7-D21513B34A6B}">
      <dgm:prSet custT="1"/>
      <dgm:spPr>
        <a:solidFill>
          <a:srgbClr val="009999"/>
        </a:solidFill>
      </dgm:spPr>
      <dgm:t>
        <a:bodyPr/>
        <a:lstStyle/>
        <a:p>
          <a:r>
            <a:rPr lang="cs-CZ" sz="1600" b="1" dirty="0">
              <a:latin typeface="Calibri" panose="020F0502020204030204" pitchFamily="34" charset="0"/>
              <a:cs typeface="Calibri" panose="020F0502020204030204" pitchFamily="34" charset="0"/>
            </a:rPr>
            <a:t>2021 - 2023</a:t>
          </a:r>
        </a:p>
      </dgm:t>
    </dgm:pt>
    <dgm:pt modelId="{6BEF5473-C3DC-4F44-ADED-7B36BA9E704E}" type="parTrans" cxnId="{8442EE96-BD2F-4D43-A299-017505D1FAFF}">
      <dgm:prSet/>
      <dgm:spPr/>
      <dgm:t>
        <a:bodyPr/>
        <a:lstStyle/>
        <a:p>
          <a:endParaRPr lang="cs-CZ"/>
        </a:p>
      </dgm:t>
    </dgm:pt>
    <dgm:pt modelId="{2841346B-AE22-409E-8695-777421F22B78}" type="sibTrans" cxnId="{8442EE96-BD2F-4D43-A299-017505D1FAFF}">
      <dgm:prSet/>
      <dgm:spPr/>
      <dgm:t>
        <a:bodyPr/>
        <a:lstStyle/>
        <a:p>
          <a:endParaRPr lang="cs-CZ"/>
        </a:p>
      </dgm:t>
    </dgm:pt>
    <dgm:pt modelId="{807666AB-2EBE-459A-A542-990DBDB8338D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OP VVV</a:t>
          </a:r>
        </a:p>
      </dgm:t>
    </dgm:pt>
    <dgm:pt modelId="{50CB47B6-6372-4400-B748-E82B8F13CB65}" type="parTrans" cxnId="{01603A9B-B150-4A93-8AF8-F27EFED3FC28}">
      <dgm:prSet/>
      <dgm:spPr/>
      <dgm:t>
        <a:bodyPr/>
        <a:lstStyle/>
        <a:p>
          <a:endParaRPr lang="cs-CZ"/>
        </a:p>
      </dgm:t>
    </dgm:pt>
    <dgm:pt modelId="{45A0F282-4834-4304-8651-CF57FB97E40F}" type="sibTrans" cxnId="{01603A9B-B150-4A93-8AF8-F27EFED3FC28}">
      <dgm:prSet/>
      <dgm:spPr/>
      <dgm:t>
        <a:bodyPr/>
        <a:lstStyle/>
        <a:p>
          <a:endParaRPr lang="cs-CZ"/>
        </a:p>
      </dgm:t>
    </dgm:pt>
    <dgm:pt modelId="{37236076-DBE0-425F-9DA7-3150B4A4FABD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OPLZZ</a:t>
          </a:r>
        </a:p>
      </dgm:t>
    </dgm:pt>
    <dgm:pt modelId="{C98D47EC-2019-404C-B289-747B1DCD8D7B}" type="parTrans" cxnId="{9F594E56-6332-42FF-8250-7892D481A2B0}">
      <dgm:prSet/>
      <dgm:spPr/>
      <dgm:t>
        <a:bodyPr/>
        <a:lstStyle/>
        <a:p>
          <a:endParaRPr lang="cs-CZ"/>
        </a:p>
      </dgm:t>
    </dgm:pt>
    <dgm:pt modelId="{CBEC4C29-4713-4C88-87AF-A9393413A480}" type="sibTrans" cxnId="{9F594E56-6332-42FF-8250-7892D481A2B0}">
      <dgm:prSet/>
      <dgm:spPr/>
      <dgm:t>
        <a:bodyPr/>
        <a:lstStyle/>
        <a:p>
          <a:endParaRPr lang="cs-CZ"/>
        </a:p>
      </dgm:t>
    </dgm:pt>
    <dgm:pt modelId="{C2930827-374F-4FFF-BD49-CF05DC4CFA74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427 750,- (100%) </a:t>
          </a:r>
        </a:p>
      </dgm:t>
    </dgm:pt>
    <dgm:pt modelId="{3376C86E-C655-452E-89D8-3C06B82A104D}" type="parTrans" cxnId="{98DE4C87-40FC-4534-9A81-DD9B2313F6D5}">
      <dgm:prSet/>
      <dgm:spPr/>
      <dgm:t>
        <a:bodyPr/>
        <a:lstStyle/>
        <a:p>
          <a:endParaRPr lang="cs-CZ"/>
        </a:p>
      </dgm:t>
    </dgm:pt>
    <dgm:pt modelId="{7C152868-9E4C-474B-8266-A42DB0FB3721}" type="sibTrans" cxnId="{98DE4C87-40FC-4534-9A81-DD9B2313F6D5}">
      <dgm:prSet/>
      <dgm:spPr/>
      <dgm:t>
        <a:bodyPr/>
        <a:lstStyle/>
        <a:p>
          <a:endParaRPr lang="cs-CZ"/>
        </a:p>
      </dgm:t>
    </dgm:pt>
    <dgm:pt modelId="{289A97E3-501B-4338-AC8E-7923BFD23AC3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PRV</a:t>
          </a:r>
        </a:p>
      </dgm:t>
    </dgm:pt>
    <dgm:pt modelId="{DABC4B1F-DDB3-4352-8339-125448203A2D}" type="parTrans" cxnId="{818B7C5D-631C-4FC8-AAB5-B60C585B819F}">
      <dgm:prSet/>
      <dgm:spPr/>
      <dgm:t>
        <a:bodyPr/>
        <a:lstStyle/>
        <a:p>
          <a:endParaRPr lang="cs-CZ"/>
        </a:p>
      </dgm:t>
    </dgm:pt>
    <dgm:pt modelId="{A98E188A-8104-4BE7-B15E-BE56AD4A72DC}" type="sibTrans" cxnId="{818B7C5D-631C-4FC8-AAB5-B60C585B819F}">
      <dgm:prSet/>
      <dgm:spPr/>
      <dgm:t>
        <a:bodyPr/>
        <a:lstStyle/>
        <a:p>
          <a:endParaRPr lang="cs-CZ"/>
        </a:p>
      </dgm:t>
    </dgm:pt>
    <dgm:pt modelId="{F37B4B72-811D-4C55-A015-2C9A022BFEF1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500 000,- (100%)</a:t>
          </a:r>
        </a:p>
      </dgm:t>
    </dgm:pt>
    <dgm:pt modelId="{7140963F-308C-4BDE-AB39-418C48BFCC0B}" type="parTrans" cxnId="{EEF054C5-062B-4D33-960B-5C56151D8AD4}">
      <dgm:prSet/>
      <dgm:spPr/>
      <dgm:t>
        <a:bodyPr/>
        <a:lstStyle/>
        <a:p>
          <a:endParaRPr lang="cs-CZ"/>
        </a:p>
      </dgm:t>
    </dgm:pt>
    <dgm:pt modelId="{4987165C-345E-4A3E-AD81-FC695C855CAE}" type="sibTrans" cxnId="{EEF054C5-062B-4D33-960B-5C56151D8AD4}">
      <dgm:prSet/>
      <dgm:spPr/>
      <dgm:t>
        <a:bodyPr/>
        <a:lstStyle/>
        <a:p>
          <a:endParaRPr lang="cs-CZ"/>
        </a:p>
      </dgm:t>
    </dgm:pt>
    <dgm:pt modelId="{74AE5236-E7D8-415A-A010-62E56A7C413C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115 000,- (57,5%)</a:t>
          </a:r>
        </a:p>
      </dgm:t>
    </dgm:pt>
    <dgm:pt modelId="{B1451D17-2294-4ACD-AB47-415414DB9B7B}" type="parTrans" cxnId="{5466278E-57A8-4F6F-B9B4-041F8782D680}">
      <dgm:prSet/>
      <dgm:spPr/>
      <dgm:t>
        <a:bodyPr/>
        <a:lstStyle/>
        <a:p>
          <a:endParaRPr lang="cs-CZ"/>
        </a:p>
      </dgm:t>
    </dgm:pt>
    <dgm:pt modelId="{B4399B20-5278-4CF4-AB59-3479ABC2375C}" type="sibTrans" cxnId="{5466278E-57A8-4F6F-B9B4-041F8782D680}">
      <dgm:prSet/>
      <dgm:spPr/>
      <dgm:t>
        <a:bodyPr/>
        <a:lstStyle/>
        <a:p>
          <a:endParaRPr lang="cs-CZ"/>
        </a:p>
      </dgm:t>
    </dgm:pt>
    <dgm:pt modelId="{5FE630C2-4671-4A6B-AACF-596CAA113F82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POV</a:t>
          </a:r>
        </a:p>
      </dgm:t>
    </dgm:pt>
    <dgm:pt modelId="{81E169EE-0A97-435D-B69F-440448F13F40}" type="parTrans" cxnId="{0AB9D669-C26A-45C6-A917-3909694F6A93}">
      <dgm:prSet/>
      <dgm:spPr/>
      <dgm:t>
        <a:bodyPr/>
        <a:lstStyle/>
        <a:p>
          <a:endParaRPr lang="cs-CZ"/>
        </a:p>
      </dgm:t>
    </dgm:pt>
    <dgm:pt modelId="{F1F02B08-1942-4DA5-9AD9-05316BBF0654}" type="sibTrans" cxnId="{0AB9D669-C26A-45C6-A917-3909694F6A93}">
      <dgm:prSet/>
      <dgm:spPr/>
      <dgm:t>
        <a:bodyPr/>
        <a:lstStyle/>
        <a:p>
          <a:endParaRPr lang="cs-CZ"/>
        </a:p>
      </dgm:t>
    </dgm:pt>
    <dgm:pt modelId="{B1D10053-3770-4A8E-9C82-A9CD45901067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83 200,- (40%)</a:t>
          </a:r>
        </a:p>
      </dgm:t>
    </dgm:pt>
    <dgm:pt modelId="{E49606F1-86A6-464F-A5A3-A4870E55153F}" type="parTrans" cxnId="{5BD12E76-AB0D-4979-9BB5-9958B15E88ED}">
      <dgm:prSet/>
      <dgm:spPr/>
      <dgm:t>
        <a:bodyPr/>
        <a:lstStyle/>
        <a:p>
          <a:endParaRPr lang="cs-CZ"/>
        </a:p>
      </dgm:t>
    </dgm:pt>
    <dgm:pt modelId="{78FBFBF0-2BF9-4DE9-9BDD-306A1515BB66}" type="sibTrans" cxnId="{5BD12E76-AB0D-4979-9BB5-9958B15E88ED}">
      <dgm:prSet/>
      <dgm:spPr/>
      <dgm:t>
        <a:bodyPr/>
        <a:lstStyle/>
        <a:p>
          <a:endParaRPr lang="cs-CZ"/>
        </a:p>
      </dgm:t>
    </dgm:pt>
    <dgm:pt modelId="{0D8C08B9-717E-444C-B0A5-79BCF5BA4701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PRV</a:t>
          </a:r>
        </a:p>
      </dgm:t>
    </dgm:pt>
    <dgm:pt modelId="{59A4BC2C-7488-4BAF-A9D8-F8A38662CF74}" type="parTrans" cxnId="{D57E5067-441C-418C-8B1C-EDDFC7F43AB8}">
      <dgm:prSet/>
      <dgm:spPr/>
      <dgm:t>
        <a:bodyPr/>
        <a:lstStyle/>
        <a:p>
          <a:endParaRPr lang="cs-CZ"/>
        </a:p>
      </dgm:t>
    </dgm:pt>
    <dgm:pt modelId="{37A7018B-5B0F-47B0-8E2C-6AFDCA5864AD}" type="sibTrans" cxnId="{D57E5067-441C-418C-8B1C-EDDFC7F43AB8}">
      <dgm:prSet/>
      <dgm:spPr/>
      <dgm:t>
        <a:bodyPr/>
        <a:lstStyle/>
        <a:p>
          <a:endParaRPr lang="cs-CZ"/>
        </a:p>
      </dgm:t>
    </dgm:pt>
    <dgm:pt modelId="{8077ED9F-E1D2-4CDE-A844-8ADFE031DE78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500 000,- (100%)</a:t>
          </a:r>
        </a:p>
      </dgm:t>
    </dgm:pt>
    <dgm:pt modelId="{E7EFAE26-80FE-424A-9891-DAD4AE24DD94}" type="parTrans" cxnId="{45E02008-CDB5-420E-A004-B8332DB61BB7}">
      <dgm:prSet/>
      <dgm:spPr/>
      <dgm:t>
        <a:bodyPr/>
        <a:lstStyle/>
        <a:p>
          <a:endParaRPr lang="cs-CZ"/>
        </a:p>
      </dgm:t>
    </dgm:pt>
    <dgm:pt modelId="{403FE14A-B310-4493-852B-E3022005CBAB}" type="sibTrans" cxnId="{45E02008-CDB5-420E-A004-B8332DB61BB7}">
      <dgm:prSet/>
      <dgm:spPr/>
      <dgm:t>
        <a:bodyPr/>
        <a:lstStyle/>
        <a:p>
          <a:endParaRPr lang="cs-CZ"/>
        </a:p>
      </dgm:t>
    </dgm:pt>
    <dgm:pt modelId="{9679A908-890F-47BC-B30D-EB72683ED601}">
      <dgm:prSet custT="1"/>
      <dgm:spPr/>
      <dgm:t>
        <a:bodyPr/>
        <a:lstStyle/>
        <a:p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IROP 4.2</a:t>
          </a:r>
        </a:p>
      </dgm:t>
    </dgm:pt>
    <dgm:pt modelId="{08F901DF-2972-4D29-9D63-FF7C91823761}" type="parTrans" cxnId="{D64EDCEE-A3AC-4A04-82E9-3ABE331BE686}">
      <dgm:prSet/>
      <dgm:spPr/>
      <dgm:t>
        <a:bodyPr/>
        <a:lstStyle/>
        <a:p>
          <a:endParaRPr lang="cs-CZ"/>
        </a:p>
      </dgm:t>
    </dgm:pt>
    <dgm:pt modelId="{C7AF5739-9428-4D50-8690-2DD559650786}" type="sibTrans" cxnId="{D64EDCEE-A3AC-4A04-82E9-3ABE331BE686}">
      <dgm:prSet/>
      <dgm:spPr/>
      <dgm:t>
        <a:bodyPr/>
        <a:lstStyle/>
        <a:p>
          <a:endParaRPr lang="cs-CZ"/>
        </a:p>
      </dgm:t>
    </dgm:pt>
    <dgm:pt modelId="{797DF10B-0688-4D09-9AF4-EA55822A5457}">
      <dgm:prSet custT="1"/>
      <dgm:spPr/>
      <dgm:t>
        <a:bodyPr/>
        <a:lstStyle/>
        <a:p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15 618 970,90 (95%)</a:t>
          </a:r>
        </a:p>
      </dgm:t>
    </dgm:pt>
    <dgm:pt modelId="{D94EEE88-C147-4BBF-806F-CA29BB09A78C}" type="parTrans" cxnId="{E70E7F29-0645-430D-909E-A6A8F483F8CC}">
      <dgm:prSet/>
      <dgm:spPr/>
      <dgm:t>
        <a:bodyPr/>
        <a:lstStyle/>
        <a:p>
          <a:endParaRPr lang="cs-CZ"/>
        </a:p>
      </dgm:t>
    </dgm:pt>
    <dgm:pt modelId="{98FBBFAD-FBEC-43A4-90BC-E7D0357C0719}" type="sibTrans" cxnId="{E70E7F29-0645-430D-909E-A6A8F483F8CC}">
      <dgm:prSet/>
      <dgm:spPr/>
      <dgm:t>
        <a:bodyPr/>
        <a:lstStyle/>
        <a:p>
          <a:endParaRPr lang="cs-CZ"/>
        </a:p>
      </dgm:t>
    </dgm:pt>
    <dgm:pt modelId="{CA9C7015-B42A-465D-9E44-23CC76E16EF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Dotace 987 568,- (100%) </a:t>
          </a:r>
        </a:p>
        <a:p>
          <a:pPr>
            <a:spcAft>
              <a:spcPts val="0"/>
            </a:spcAft>
          </a:pPr>
          <a:r>
            <a:rPr lang="cs-CZ" sz="1800" b="1" dirty="0">
              <a:latin typeface="Calibri" panose="020F0502020204030204" pitchFamily="34" charset="0"/>
              <a:cs typeface="Calibri" panose="020F0502020204030204" pitchFamily="34" charset="0"/>
            </a:rPr>
            <a:t>– pro NNO 813 000,- (11 spolků)</a:t>
          </a:r>
        </a:p>
      </dgm:t>
    </dgm:pt>
    <dgm:pt modelId="{A1B102C4-816C-44A7-9136-EF282166FC83}" type="parTrans" cxnId="{ABF88050-A897-4744-94AD-B95DC678F4B1}">
      <dgm:prSet/>
      <dgm:spPr/>
      <dgm:t>
        <a:bodyPr/>
        <a:lstStyle/>
        <a:p>
          <a:endParaRPr lang="cs-CZ"/>
        </a:p>
      </dgm:t>
    </dgm:pt>
    <dgm:pt modelId="{36077171-8E32-4A7E-AC93-EA4966282D1B}" type="sibTrans" cxnId="{ABF88050-A897-4744-94AD-B95DC678F4B1}">
      <dgm:prSet/>
      <dgm:spPr/>
      <dgm:t>
        <a:bodyPr/>
        <a:lstStyle/>
        <a:p>
          <a:endParaRPr lang="cs-CZ"/>
        </a:p>
      </dgm:t>
    </dgm:pt>
    <dgm:pt modelId="{378249F5-2662-49B8-8FCC-89B13C6CDCB4}" type="pres">
      <dgm:prSet presAssocID="{66E8527C-B0F0-47A7-BF45-798A5335FC7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FBD7B9-78B4-487D-8F63-ECA2F44D6DFA}" type="pres">
      <dgm:prSet presAssocID="{6D1FBFAE-10C7-40B1-9F87-E4DDECC7B135}" presName="horFlow" presStyleCnt="0"/>
      <dgm:spPr/>
    </dgm:pt>
    <dgm:pt modelId="{7955C791-81CE-4E51-BE81-76E854862E7F}" type="pres">
      <dgm:prSet presAssocID="{6D1FBFAE-10C7-40B1-9F87-E4DDECC7B135}" presName="bigChev" presStyleLbl="node1" presStyleIdx="0" presStyleCnt="7"/>
      <dgm:spPr/>
    </dgm:pt>
    <dgm:pt modelId="{2DE1DCE3-BA53-4CE1-9795-368B81BC0234}" type="pres">
      <dgm:prSet presAssocID="{C98D47EC-2019-404C-B289-747B1DCD8D7B}" presName="parTrans" presStyleCnt="0"/>
      <dgm:spPr/>
    </dgm:pt>
    <dgm:pt modelId="{E10C333C-5CF2-4576-BD90-427BECD798E4}" type="pres">
      <dgm:prSet presAssocID="{37236076-DBE0-425F-9DA7-3150B4A4FABD}" presName="node" presStyleLbl="alignAccFollowNode1" presStyleIdx="0" presStyleCnt="14">
        <dgm:presLayoutVars>
          <dgm:bulletEnabled val="1"/>
        </dgm:presLayoutVars>
      </dgm:prSet>
      <dgm:spPr/>
    </dgm:pt>
    <dgm:pt modelId="{CE4DEEA8-0404-4A62-A05B-F3D5D0C9F7FB}" type="pres">
      <dgm:prSet presAssocID="{CBEC4C29-4713-4C88-87AF-A9393413A480}" presName="sibTrans" presStyleCnt="0"/>
      <dgm:spPr/>
    </dgm:pt>
    <dgm:pt modelId="{8EA9D2F0-CC95-47E4-9987-A237F07FA701}" type="pres">
      <dgm:prSet presAssocID="{C2930827-374F-4FFF-BD49-CF05DC4CFA74}" presName="node" presStyleLbl="alignAccFollowNode1" presStyleIdx="1" presStyleCnt="14" custScaleX="344253">
        <dgm:presLayoutVars>
          <dgm:bulletEnabled val="1"/>
        </dgm:presLayoutVars>
      </dgm:prSet>
      <dgm:spPr/>
    </dgm:pt>
    <dgm:pt modelId="{CC216C5B-BE8B-4C93-801B-A84E1ECE8FE5}" type="pres">
      <dgm:prSet presAssocID="{6D1FBFAE-10C7-40B1-9F87-E4DDECC7B135}" presName="vSp" presStyleCnt="0"/>
      <dgm:spPr/>
    </dgm:pt>
    <dgm:pt modelId="{DE79771A-3DAF-4487-8985-C978E0C630A3}" type="pres">
      <dgm:prSet presAssocID="{4378629A-49F8-427E-A6BC-2AEB1A58D526}" presName="horFlow" presStyleCnt="0"/>
      <dgm:spPr/>
    </dgm:pt>
    <dgm:pt modelId="{5C804052-682A-46B8-84FB-2D56C411D2B8}" type="pres">
      <dgm:prSet presAssocID="{4378629A-49F8-427E-A6BC-2AEB1A58D526}" presName="bigChev" presStyleLbl="node1" presStyleIdx="1" presStyleCnt="7"/>
      <dgm:spPr/>
    </dgm:pt>
    <dgm:pt modelId="{6B8828C7-DDA7-4C77-B1C5-3C17766ED68B}" type="pres">
      <dgm:prSet presAssocID="{DABC4B1F-DDB3-4352-8339-125448203A2D}" presName="parTrans" presStyleCnt="0"/>
      <dgm:spPr/>
    </dgm:pt>
    <dgm:pt modelId="{C9BD9129-118F-447B-9E93-95C7A81654C4}" type="pres">
      <dgm:prSet presAssocID="{289A97E3-501B-4338-AC8E-7923BFD23AC3}" presName="node" presStyleLbl="alignAccFollowNode1" presStyleIdx="2" presStyleCnt="14">
        <dgm:presLayoutVars>
          <dgm:bulletEnabled val="1"/>
        </dgm:presLayoutVars>
      </dgm:prSet>
      <dgm:spPr/>
    </dgm:pt>
    <dgm:pt modelId="{27938CFA-3E56-4FAB-82A2-C3D382E21E61}" type="pres">
      <dgm:prSet presAssocID="{A98E188A-8104-4BE7-B15E-BE56AD4A72DC}" presName="sibTrans" presStyleCnt="0"/>
      <dgm:spPr/>
    </dgm:pt>
    <dgm:pt modelId="{0CE0B57C-8910-4CDD-AC11-973D80650D95}" type="pres">
      <dgm:prSet presAssocID="{F37B4B72-811D-4C55-A015-2C9A022BFEF1}" presName="node" presStyleLbl="alignAccFollowNode1" presStyleIdx="3" presStyleCnt="14" custScaleX="344253">
        <dgm:presLayoutVars>
          <dgm:bulletEnabled val="1"/>
        </dgm:presLayoutVars>
      </dgm:prSet>
      <dgm:spPr/>
    </dgm:pt>
    <dgm:pt modelId="{EFF46D3C-CC76-47BE-910A-E9F8D31E2472}" type="pres">
      <dgm:prSet presAssocID="{4378629A-49F8-427E-A6BC-2AEB1A58D526}" presName="vSp" presStyleCnt="0"/>
      <dgm:spPr/>
    </dgm:pt>
    <dgm:pt modelId="{4F6B8D58-0F06-44EE-978C-005C428C9E62}" type="pres">
      <dgm:prSet presAssocID="{109A99AF-EA63-4953-AA40-1CC6B3B1363E}" presName="horFlow" presStyleCnt="0"/>
      <dgm:spPr/>
    </dgm:pt>
    <dgm:pt modelId="{5B69C214-6512-4A8B-8AAD-0CC6305D1A36}" type="pres">
      <dgm:prSet presAssocID="{109A99AF-EA63-4953-AA40-1CC6B3B1363E}" presName="bigChev" presStyleLbl="node1" presStyleIdx="2" presStyleCnt="7"/>
      <dgm:spPr/>
    </dgm:pt>
    <dgm:pt modelId="{B91D96C7-D203-4904-8B17-3F6FB5959DD5}" type="pres">
      <dgm:prSet presAssocID="{D94B6656-851C-43B3-A9D0-8F344819D7B6}" presName="parTrans" presStyleCnt="0"/>
      <dgm:spPr/>
    </dgm:pt>
    <dgm:pt modelId="{CC3DCF57-C7A2-4F41-99D6-5E680BF7DAFE}" type="pres">
      <dgm:prSet presAssocID="{EF2BE053-8570-42B6-83E3-97E31F498030}" presName="node" presStyleLbl="alignAccFollowNode1" presStyleIdx="4" presStyleCnt="14">
        <dgm:presLayoutVars>
          <dgm:bulletEnabled val="1"/>
        </dgm:presLayoutVars>
      </dgm:prSet>
      <dgm:spPr/>
    </dgm:pt>
    <dgm:pt modelId="{38B275D9-35F8-460C-9043-04E830890BB6}" type="pres">
      <dgm:prSet presAssocID="{8427C924-EC91-4CDC-AE00-FEC04288AEA2}" presName="sibTrans" presStyleCnt="0"/>
      <dgm:spPr/>
    </dgm:pt>
    <dgm:pt modelId="{A6A12D36-13D5-4A90-A1D2-FBF0AC682F68}" type="pres">
      <dgm:prSet presAssocID="{74AE5236-E7D8-415A-A010-62E56A7C413C}" presName="node" presStyleLbl="alignAccFollowNode1" presStyleIdx="5" presStyleCnt="14" custScaleX="345607">
        <dgm:presLayoutVars>
          <dgm:bulletEnabled val="1"/>
        </dgm:presLayoutVars>
      </dgm:prSet>
      <dgm:spPr/>
    </dgm:pt>
    <dgm:pt modelId="{8A9558D2-86E8-48AD-9057-9D221BE2B530}" type="pres">
      <dgm:prSet presAssocID="{109A99AF-EA63-4953-AA40-1CC6B3B1363E}" presName="vSp" presStyleCnt="0"/>
      <dgm:spPr/>
    </dgm:pt>
    <dgm:pt modelId="{CBB811ED-6540-405B-ABCF-F1EB165A3F02}" type="pres">
      <dgm:prSet presAssocID="{8BDFF22D-7B8C-413A-98F7-2B794890EE65}" presName="horFlow" presStyleCnt="0"/>
      <dgm:spPr/>
    </dgm:pt>
    <dgm:pt modelId="{C2B56120-DA05-48E1-A1EF-884C7FDAF74E}" type="pres">
      <dgm:prSet presAssocID="{8BDFF22D-7B8C-413A-98F7-2B794890EE65}" presName="bigChev" presStyleLbl="node1" presStyleIdx="3" presStyleCnt="7"/>
      <dgm:spPr/>
    </dgm:pt>
    <dgm:pt modelId="{443E5504-8B37-4335-B732-A7DD2F8796C8}" type="pres">
      <dgm:prSet presAssocID="{81E169EE-0A97-435D-B69F-440448F13F40}" presName="parTrans" presStyleCnt="0"/>
      <dgm:spPr/>
    </dgm:pt>
    <dgm:pt modelId="{A2BA996B-DFE4-4098-A837-F66F3C6656C6}" type="pres">
      <dgm:prSet presAssocID="{5FE630C2-4671-4A6B-AACF-596CAA113F82}" presName="node" presStyleLbl="alignAccFollowNode1" presStyleIdx="6" presStyleCnt="14">
        <dgm:presLayoutVars>
          <dgm:bulletEnabled val="1"/>
        </dgm:presLayoutVars>
      </dgm:prSet>
      <dgm:spPr/>
    </dgm:pt>
    <dgm:pt modelId="{278436CA-F82B-40B0-B09E-CE52E7FAB293}" type="pres">
      <dgm:prSet presAssocID="{F1F02B08-1942-4DA5-9AD9-05316BBF0654}" presName="sibTrans" presStyleCnt="0"/>
      <dgm:spPr/>
    </dgm:pt>
    <dgm:pt modelId="{BF731E1F-3637-451C-9581-BAB792147C29}" type="pres">
      <dgm:prSet presAssocID="{B1D10053-3770-4A8E-9C82-A9CD45901067}" presName="node" presStyleLbl="alignAccFollowNode1" presStyleIdx="7" presStyleCnt="14" custScaleX="345606">
        <dgm:presLayoutVars>
          <dgm:bulletEnabled val="1"/>
        </dgm:presLayoutVars>
      </dgm:prSet>
      <dgm:spPr/>
    </dgm:pt>
    <dgm:pt modelId="{6A8407ED-C002-48C8-9494-67F3C68CA354}" type="pres">
      <dgm:prSet presAssocID="{8BDFF22D-7B8C-413A-98F7-2B794890EE65}" presName="vSp" presStyleCnt="0"/>
      <dgm:spPr/>
    </dgm:pt>
    <dgm:pt modelId="{45181783-C8E6-4FB2-9E8B-95DCC172227E}" type="pres">
      <dgm:prSet presAssocID="{3FFEE571-BD9B-4676-985B-44CB5353E732}" presName="horFlow" presStyleCnt="0"/>
      <dgm:spPr/>
    </dgm:pt>
    <dgm:pt modelId="{6EF52419-AD6B-4D45-BE91-CB8BE7B2A3B2}" type="pres">
      <dgm:prSet presAssocID="{3FFEE571-BD9B-4676-985B-44CB5353E732}" presName="bigChev" presStyleLbl="node1" presStyleIdx="4" presStyleCnt="7"/>
      <dgm:spPr/>
    </dgm:pt>
    <dgm:pt modelId="{48A220DB-24F3-4F82-9299-9F963DB64221}" type="pres">
      <dgm:prSet presAssocID="{59A4BC2C-7488-4BAF-A9D8-F8A38662CF74}" presName="parTrans" presStyleCnt="0"/>
      <dgm:spPr/>
    </dgm:pt>
    <dgm:pt modelId="{C39ABF8A-2FB0-40BB-8210-D88546D15E4A}" type="pres">
      <dgm:prSet presAssocID="{0D8C08B9-717E-444C-B0A5-79BCF5BA4701}" presName="node" presStyleLbl="alignAccFollowNode1" presStyleIdx="8" presStyleCnt="14">
        <dgm:presLayoutVars>
          <dgm:bulletEnabled val="1"/>
        </dgm:presLayoutVars>
      </dgm:prSet>
      <dgm:spPr/>
    </dgm:pt>
    <dgm:pt modelId="{FCDAD306-870E-4F1B-AA00-DE7AAA1D8A63}" type="pres">
      <dgm:prSet presAssocID="{37A7018B-5B0F-47B0-8E2C-6AFDCA5864AD}" presName="sibTrans" presStyleCnt="0"/>
      <dgm:spPr/>
    </dgm:pt>
    <dgm:pt modelId="{5224C2FF-B32D-4024-84D3-366E917538F9}" type="pres">
      <dgm:prSet presAssocID="{8077ED9F-E1D2-4CDE-A844-8ADFE031DE78}" presName="node" presStyleLbl="alignAccFollowNode1" presStyleIdx="9" presStyleCnt="14" custScaleX="345607">
        <dgm:presLayoutVars>
          <dgm:bulletEnabled val="1"/>
        </dgm:presLayoutVars>
      </dgm:prSet>
      <dgm:spPr/>
    </dgm:pt>
    <dgm:pt modelId="{A26A5B22-FC71-4242-866B-3184FD2FB1FC}" type="pres">
      <dgm:prSet presAssocID="{3FFEE571-BD9B-4676-985B-44CB5353E732}" presName="vSp" presStyleCnt="0"/>
      <dgm:spPr/>
    </dgm:pt>
    <dgm:pt modelId="{D00F9877-A11C-4A6A-9F81-6D4FDFFF4DBB}" type="pres">
      <dgm:prSet presAssocID="{25336812-6A2F-41C5-AC0B-99B7525A9C71}" presName="horFlow" presStyleCnt="0"/>
      <dgm:spPr/>
    </dgm:pt>
    <dgm:pt modelId="{0FE6BE0A-CA0E-4C7E-8265-FC04A8D4F131}" type="pres">
      <dgm:prSet presAssocID="{25336812-6A2F-41C5-AC0B-99B7525A9C71}" presName="bigChev" presStyleLbl="node1" presStyleIdx="5" presStyleCnt="7"/>
      <dgm:spPr/>
    </dgm:pt>
    <dgm:pt modelId="{FA020489-B9EC-43C3-842C-22643566073D}" type="pres">
      <dgm:prSet presAssocID="{08F901DF-2972-4D29-9D63-FF7C91823761}" presName="parTrans" presStyleCnt="0"/>
      <dgm:spPr/>
    </dgm:pt>
    <dgm:pt modelId="{CC7B86D4-CF49-4210-A7A7-DB3A87FDA854}" type="pres">
      <dgm:prSet presAssocID="{9679A908-890F-47BC-B30D-EB72683ED601}" presName="node" presStyleLbl="alignAccFollowNode1" presStyleIdx="10" presStyleCnt="14">
        <dgm:presLayoutVars>
          <dgm:bulletEnabled val="1"/>
        </dgm:presLayoutVars>
      </dgm:prSet>
      <dgm:spPr/>
    </dgm:pt>
    <dgm:pt modelId="{3FE01BB9-1528-4DC6-BCD3-6ED727F07A0B}" type="pres">
      <dgm:prSet presAssocID="{C7AF5739-9428-4D50-8690-2DD559650786}" presName="sibTrans" presStyleCnt="0"/>
      <dgm:spPr/>
    </dgm:pt>
    <dgm:pt modelId="{8617305F-9666-4EC8-8463-96AC2B03FFC6}" type="pres">
      <dgm:prSet presAssocID="{797DF10B-0688-4D09-9AF4-EA55822A5457}" presName="node" presStyleLbl="alignAccFollowNode1" presStyleIdx="11" presStyleCnt="14" custScaleX="344253">
        <dgm:presLayoutVars>
          <dgm:bulletEnabled val="1"/>
        </dgm:presLayoutVars>
      </dgm:prSet>
      <dgm:spPr/>
    </dgm:pt>
    <dgm:pt modelId="{328DF072-7FDD-4908-9C9B-3DECB0EC86F7}" type="pres">
      <dgm:prSet presAssocID="{25336812-6A2F-41C5-AC0B-99B7525A9C71}" presName="vSp" presStyleCnt="0"/>
      <dgm:spPr/>
    </dgm:pt>
    <dgm:pt modelId="{EAFAE86C-84D8-418B-8CA4-23BA00C7346A}" type="pres">
      <dgm:prSet presAssocID="{68281A54-4322-43A4-85A7-D21513B34A6B}" presName="horFlow" presStyleCnt="0"/>
      <dgm:spPr/>
    </dgm:pt>
    <dgm:pt modelId="{C62EFBE2-74FD-4716-8031-9702225A44F6}" type="pres">
      <dgm:prSet presAssocID="{68281A54-4322-43A4-85A7-D21513B34A6B}" presName="bigChev" presStyleLbl="node1" presStyleIdx="6" presStyleCnt="7"/>
      <dgm:spPr/>
    </dgm:pt>
    <dgm:pt modelId="{F588BBC9-F42D-495E-9AF1-A91175E23303}" type="pres">
      <dgm:prSet presAssocID="{50CB47B6-6372-4400-B748-E82B8F13CB65}" presName="parTrans" presStyleCnt="0"/>
      <dgm:spPr/>
    </dgm:pt>
    <dgm:pt modelId="{7E8762B4-EE91-468B-A4B1-2CD14FC565D4}" type="pres">
      <dgm:prSet presAssocID="{807666AB-2EBE-459A-A542-990DBDB8338D}" presName="node" presStyleLbl="alignAccFollowNode1" presStyleIdx="12" presStyleCnt="14">
        <dgm:presLayoutVars>
          <dgm:bulletEnabled val="1"/>
        </dgm:presLayoutVars>
      </dgm:prSet>
      <dgm:spPr/>
    </dgm:pt>
    <dgm:pt modelId="{17057769-C187-408C-A5AF-74B2927AF9EB}" type="pres">
      <dgm:prSet presAssocID="{45A0F282-4834-4304-8651-CF57FB97E40F}" presName="sibTrans" presStyleCnt="0"/>
      <dgm:spPr/>
    </dgm:pt>
    <dgm:pt modelId="{6DFA08DF-B3BB-4834-938D-7DA03F74401F}" type="pres">
      <dgm:prSet presAssocID="{CA9C7015-B42A-465D-9E44-23CC76E16EFC}" presName="node" presStyleLbl="alignAccFollowNode1" presStyleIdx="13" presStyleCnt="14" custScaleX="344253">
        <dgm:presLayoutVars>
          <dgm:bulletEnabled val="1"/>
        </dgm:presLayoutVars>
      </dgm:prSet>
      <dgm:spPr/>
    </dgm:pt>
  </dgm:ptLst>
  <dgm:cxnLst>
    <dgm:cxn modelId="{45E02008-CDB5-420E-A004-B8332DB61BB7}" srcId="{3FFEE571-BD9B-4676-985B-44CB5353E732}" destId="{8077ED9F-E1D2-4CDE-A844-8ADFE031DE78}" srcOrd="1" destOrd="0" parTransId="{E7EFAE26-80FE-424A-9891-DAD4AE24DD94}" sibTransId="{403FE14A-B310-4493-852B-E3022005CBAB}"/>
    <dgm:cxn modelId="{DA7B0C0A-86A7-4EB2-A245-5A45C2AE3FA3}" type="presOf" srcId="{0D8C08B9-717E-444C-B0A5-79BCF5BA4701}" destId="{C39ABF8A-2FB0-40BB-8210-D88546D15E4A}" srcOrd="0" destOrd="0" presId="urn:microsoft.com/office/officeart/2005/8/layout/lProcess3"/>
    <dgm:cxn modelId="{0974E60C-DFE0-43E9-B229-C536C33374D2}" srcId="{66E8527C-B0F0-47A7-BF45-798A5335FC76}" destId="{25336812-6A2F-41C5-AC0B-99B7525A9C71}" srcOrd="5" destOrd="0" parTransId="{9146EF87-E11A-4796-9DFF-353A9F47A723}" sibTransId="{4686C36D-48BF-49BE-9DBC-2B2F784345E1}"/>
    <dgm:cxn modelId="{1DBEF41F-89FC-4638-9B3E-3622C2C2BA4C}" type="presOf" srcId="{66E8527C-B0F0-47A7-BF45-798A5335FC76}" destId="{378249F5-2662-49B8-8FCC-89B13C6CDCB4}" srcOrd="0" destOrd="0" presId="urn:microsoft.com/office/officeart/2005/8/layout/lProcess3"/>
    <dgm:cxn modelId="{15127C27-792C-44F3-8230-55B8506394FA}" srcId="{109A99AF-EA63-4953-AA40-1CC6B3B1363E}" destId="{EF2BE053-8570-42B6-83E3-97E31F498030}" srcOrd="0" destOrd="0" parTransId="{D94B6656-851C-43B3-A9D0-8F344819D7B6}" sibTransId="{8427C924-EC91-4CDC-AE00-FEC04288AEA2}"/>
    <dgm:cxn modelId="{E70E7F29-0645-430D-909E-A6A8F483F8CC}" srcId="{25336812-6A2F-41C5-AC0B-99B7525A9C71}" destId="{797DF10B-0688-4D09-9AF4-EA55822A5457}" srcOrd="1" destOrd="0" parTransId="{D94EEE88-C147-4BBF-806F-CA29BB09A78C}" sibTransId="{98FBBFAD-FBEC-43A4-90BC-E7D0357C0719}"/>
    <dgm:cxn modelId="{999E9E34-899C-4AE6-8FDE-0C77845DE01A}" srcId="{66E8527C-B0F0-47A7-BF45-798A5335FC76}" destId="{8BDFF22D-7B8C-413A-98F7-2B794890EE65}" srcOrd="3" destOrd="0" parTransId="{98B53D5E-BE1A-4830-B266-420BC2B29E37}" sibTransId="{1EA69E71-A11A-4329-88AE-1AA11506372A}"/>
    <dgm:cxn modelId="{818B7C5D-631C-4FC8-AAB5-B60C585B819F}" srcId="{4378629A-49F8-427E-A6BC-2AEB1A58D526}" destId="{289A97E3-501B-4338-AC8E-7923BFD23AC3}" srcOrd="0" destOrd="0" parTransId="{DABC4B1F-DDB3-4352-8339-125448203A2D}" sibTransId="{A98E188A-8104-4BE7-B15E-BE56AD4A72DC}"/>
    <dgm:cxn modelId="{0EF30D45-2E6D-4E33-96DA-6675A5828695}" type="presOf" srcId="{3FFEE571-BD9B-4676-985B-44CB5353E732}" destId="{6EF52419-AD6B-4D45-BE91-CB8BE7B2A3B2}" srcOrd="0" destOrd="0" presId="urn:microsoft.com/office/officeart/2005/8/layout/lProcess3"/>
    <dgm:cxn modelId="{D57E5067-441C-418C-8B1C-EDDFC7F43AB8}" srcId="{3FFEE571-BD9B-4676-985B-44CB5353E732}" destId="{0D8C08B9-717E-444C-B0A5-79BCF5BA4701}" srcOrd="0" destOrd="0" parTransId="{59A4BC2C-7488-4BAF-A9D8-F8A38662CF74}" sibTransId="{37A7018B-5B0F-47B0-8E2C-6AFDCA5864AD}"/>
    <dgm:cxn modelId="{DEF99367-E242-4D44-B938-0449BCEB81BE}" type="presOf" srcId="{5FE630C2-4671-4A6B-AACF-596CAA113F82}" destId="{A2BA996B-DFE4-4098-A837-F66F3C6656C6}" srcOrd="0" destOrd="0" presId="urn:microsoft.com/office/officeart/2005/8/layout/lProcess3"/>
    <dgm:cxn modelId="{0E94D348-D97D-411B-9719-34502AFC5F59}" type="presOf" srcId="{109A99AF-EA63-4953-AA40-1CC6B3B1363E}" destId="{5B69C214-6512-4A8B-8AAD-0CC6305D1A36}" srcOrd="0" destOrd="0" presId="urn:microsoft.com/office/officeart/2005/8/layout/lProcess3"/>
    <dgm:cxn modelId="{0AB9D669-C26A-45C6-A917-3909694F6A93}" srcId="{8BDFF22D-7B8C-413A-98F7-2B794890EE65}" destId="{5FE630C2-4671-4A6B-AACF-596CAA113F82}" srcOrd="0" destOrd="0" parTransId="{81E169EE-0A97-435D-B69F-440448F13F40}" sibTransId="{F1F02B08-1942-4DA5-9AD9-05316BBF0654}"/>
    <dgm:cxn modelId="{ABF88050-A897-4744-94AD-B95DC678F4B1}" srcId="{68281A54-4322-43A4-85A7-D21513B34A6B}" destId="{CA9C7015-B42A-465D-9E44-23CC76E16EFC}" srcOrd="1" destOrd="0" parTransId="{A1B102C4-816C-44A7-9136-EF282166FC83}" sibTransId="{36077171-8E32-4A7E-AC93-EA4966282D1B}"/>
    <dgm:cxn modelId="{C2062474-408E-4483-B028-3B902BBE89D0}" type="presOf" srcId="{807666AB-2EBE-459A-A542-990DBDB8338D}" destId="{7E8762B4-EE91-468B-A4B1-2CD14FC565D4}" srcOrd="0" destOrd="0" presId="urn:microsoft.com/office/officeart/2005/8/layout/lProcess3"/>
    <dgm:cxn modelId="{5BD12E76-AB0D-4979-9BB5-9958B15E88ED}" srcId="{8BDFF22D-7B8C-413A-98F7-2B794890EE65}" destId="{B1D10053-3770-4A8E-9C82-A9CD45901067}" srcOrd="1" destOrd="0" parTransId="{E49606F1-86A6-464F-A5A3-A4870E55153F}" sibTransId="{78FBFBF0-2BF9-4DE9-9BDD-306A1515BB66}"/>
    <dgm:cxn modelId="{9F594E56-6332-42FF-8250-7892D481A2B0}" srcId="{6D1FBFAE-10C7-40B1-9F87-E4DDECC7B135}" destId="{37236076-DBE0-425F-9DA7-3150B4A4FABD}" srcOrd="0" destOrd="0" parTransId="{C98D47EC-2019-404C-B289-747B1DCD8D7B}" sibTransId="{CBEC4C29-4713-4C88-87AF-A9393413A480}"/>
    <dgm:cxn modelId="{E1C73977-E40E-4EDC-89F7-E4CD1361DB71}" srcId="{66E8527C-B0F0-47A7-BF45-798A5335FC76}" destId="{109A99AF-EA63-4953-AA40-1CC6B3B1363E}" srcOrd="2" destOrd="0" parTransId="{970AEB2A-9E9C-4153-AEB6-C7DF14E9E7B4}" sibTransId="{738AB625-F5B9-4D62-BD24-C86154635FA4}"/>
    <dgm:cxn modelId="{98DE4C87-40FC-4534-9A81-DD9B2313F6D5}" srcId="{6D1FBFAE-10C7-40B1-9F87-E4DDECC7B135}" destId="{C2930827-374F-4FFF-BD49-CF05DC4CFA74}" srcOrd="1" destOrd="0" parTransId="{3376C86E-C655-452E-89D8-3C06B82A104D}" sibTransId="{7C152868-9E4C-474B-8266-A42DB0FB3721}"/>
    <dgm:cxn modelId="{6A045687-BEEE-4BD8-9C17-D402536E6C82}" type="presOf" srcId="{74AE5236-E7D8-415A-A010-62E56A7C413C}" destId="{A6A12D36-13D5-4A90-A1D2-FBF0AC682F68}" srcOrd="0" destOrd="0" presId="urn:microsoft.com/office/officeart/2005/8/layout/lProcess3"/>
    <dgm:cxn modelId="{DBA8CA88-743F-4300-A893-D2F1BBFE4533}" type="presOf" srcId="{4378629A-49F8-427E-A6BC-2AEB1A58D526}" destId="{5C804052-682A-46B8-84FB-2D56C411D2B8}" srcOrd="0" destOrd="0" presId="urn:microsoft.com/office/officeart/2005/8/layout/lProcess3"/>
    <dgm:cxn modelId="{5466278E-57A8-4F6F-B9B4-041F8782D680}" srcId="{109A99AF-EA63-4953-AA40-1CC6B3B1363E}" destId="{74AE5236-E7D8-415A-A010-62E56A7C413C}" srcOrd="1" destOrd="0" parTransId="{B1451D17-2294-4ACD-AB47-415414DB9B7B}" sibTransId="{B4399B20-5278-4CF4-AB59-3479ABC2375C}"/>
    <dgm:cxn modelId="{0BC12A95-3EC9-4905-9BD0-FD2CA1CBB91F}" type="presOf" srcId="{9679A908-890F-47BC-B30D-EB72683ED601}" destId="{CC7B86D4-CF49-4210-A7A7-DB3A87FDA854}" srcOrd="0" destOrd="0" presId="urn:microsoft.com/office/officeart/2005/8/layout/lProcess3"/>
    <dgm:cxn modelId="{8442EE96-BD2F-4D43-A299-017505D1FAFF}" srcId="{66E8527C-B0F0-47A7-BF45-798A5335FC76}" destId="{68281A54-4322-43A4-85A7-D21513B34A6B}" srcOrd="6" destOrd="0" parTransId="{6BEF5473-C3DC-4F44-ADED-7B36BA9E704E}" sibTransId="{2841346B-AE22-409E-8695-777421F22B78}"/>
    <dgm:cxn modelId="{01603A9B-B150-4A93-8AF8-F27EFED3FC28}" srcId="{68281A54-4322-43A4-85A7-D21513B34A6B}" destId="{807666AB-2EBE-459A-A542-990DBDB8338D}" srcOrd="0" destOrd="0" parTransId="{50CB47B6-6372-4400-B748-E82B8F13CB65}" sibTransId="{45A0F282-4834-4304-8651-CF57FB97E40F}"/>
    <dgm:cxn modelId="{8A3DBA9D-0DE3-4D56-87C6-4550AE8FC277}" type="presOf" srcId="{C2930827-374F-4FFF-BD49-CF05DC4CFA74}" destId="{8EA9D2F0-CC95-47E4-9987-A237F07FA701}" srcOrd="0" destOrd="0" presId="urn:microsoft.com/office/officeart/2005/8/layout/lProcess3"/>
    <dgm:cxn modelId="{D580D4A9-CD3C-4A9A-B02E-1D35DADA55FD}" srcId="{66E8527C-B0F0-47A7-BF45-798A5335FC76}" destId="{6D1FBFAE-10C7-40B1-9F87-E4DDECC7B135}" srcOrd="0" destOrd="0" parTransId="{15688178-423D-40A1-AF52-C20B696C971C}" sibTransId="{06C495D4-FB53-4D1B-9EEF-0C012E0ED940}"/>
    <dgm:cxn modelId="{4D32BBB2-A194-47B8-8679-0B239B5EE02C}" type="presOf" srcId="{68281A54-4322-43A4-85A7-D21513B34A6B}" destId="{C62EFBE2-74FD-4716-8031-9702225A44F6}" srcOrd="0" destOrd="0" presId="urn:microsoft.com/office/officeart/2005/8/layout/lProcess3"/>
    <dgm:cxn modelId="{689085BA-25FD-4C68-BE5A-EA97FEF26A40}" srcId="{66E8527C-B0F0-47A7-BF45-798A5335FC76}" destId="{3FFEE571-BD9B-4676-985B-44CB5353E732}" srcOrd="4" destOrd="0" parTransId="{F75EEB98-3503-429C-9BC8-AF22E8307C87}" sibTransId="{ED33088E-94D7-4E5F-9B33-5CAE974AC247}"/>
    <dgm:cxn modelId="{EF0B09C0-4343-4DD0-AD91-AD31C9AC7430}" type="presOf" srcId="{F37B4B72-811D-4C55-A015-2C9A022BFEF1}" destId="{0CE0B57C-8910-4CDD-AC11-973D80650D95}" srcOrd="0" destOrd="0" presId="urn:microsoft.com/office/officeart/2005/8/layout/lProcess3"/>
    <dgm:cxn modelId="{8EDB7AC0-6B82-4276-887A-BFCD69E90E1E}" type="presOf" srcId="{B1D10053-3770-4A8E-9C82-A9CD45901067}" destId="{BF731E1F-3637-451C-9581-BAB792147C29}" srcOrd="0" destOrd="0" presId="urn:microsoft.com/office/officeart/2005/8/layout/lProcess3"/>
    <dgm:cxn modelId="{3928CCC2-F929-4BC0-A4B5-7CAA28665ABE}" type="presOf" srcId="{8077ED9F-E1D2-4CDE-A844-8ADFE031DE78}" destId="{5224C2FF-B32D-4024-84D3-366E917538F9}" srcOrd="0" destOrd="0" presId="urn:microsoft.com/office/officeart/2005/8/layout/lProcess3"/>
    <dgm:cxn modelId="{1D4E6FC3-77F0-48F1-9329-3ADCA43DD782}" type="presOf" srcId="{289A97E3-501B-4338-AC8E-7923BFD23AC3}" destId="{C9BD9129-118F-447B-9E93-95C7A81654C4}" srcOrd="0" destOrd="0" presId="urn:microsoft.com/office/officeart/2005/8/layout/lProcess3"/>
    <dgm:cxn modelId="{EEF054C5-062B-4D33-960B-5C56151D8AD4}" srcId="{4378629A-49F8-427E-A6BC-2AEB1A58D526}" destId="{F37B4B72-811D-4C55-A015-2C9A022BFEF1}" srcOrd="1" destOrd="0" parTransId="{7140963F-308C-4BDE-AB39-418C48BFCC0B}" sibTransId="{4987165C-345E-4A3E-AD81-FC695C855CAE}"/>
    <dgm:cxn modelId="{99FDF7C8-9353-4F7E-8D2D-23DDE5862A79}" type="presOf" srcId="{25336812-6A2F-41C5-AC0B-99B7525A9C71}" destId="{0FE6BE0A-CA0E-4C7E-8265-FC04A8D4F131}" srcOrd="0" destOrd="0" presId="urn:microsoft.com/office/officeart/2005/8/layout/lProcess3"/>
    <dgm:cxn modelId="{65F57ACB-E7CC-401E-8F92-E95013B7F3B9}" type="presOf" srcId="{797DF10B-0688-4D09-9AF4-EA55822A5457}" destId="{8617305F-9666-4EC8-8463-96AC2B03FFC6}" srcOrd="0" destOrd="0" presId="urn:microsoft.com/office/officeart/2005/8/layout/lProcess3"/>
    <dgm:cxn modelId="{3F2BC2D8-AA5D-44DD-B38C-D2E53E6D8D4D}" type="presOf" srcId="{37236076-DBE0-425F-9DA7-3150B4A4FABD}" destId="{E10C333C-5CF2-4576-BD90-427BECD798E4}" srcOrd="0" destOrd="0" presId="urn:microsoft.com/office/officeart/2005/8/layout/lProcess3"/>
    <dgm:cxn modelId="{F9A94EE8-C608-4D10-ADBE-438776F387A2}" type="presOf" srcId="{6D1FBFAE-10C7-40B1-9F87-E4DDECC7B135}" destId="{7955C791-81CE-4E51-BE81-76E854862E7F}" srcOrd="0" destOrd="0" presId="urn:microsoft.com/office/officeart/2005/8/layout/lProcess3"/>
    <dgm:cxn modelId="{B20B11E9-3EBD-4277-9CF1-8A129FF5F66D}" type="presOf" srcId="{CA9C7015-B42A-465D-9E44-23CC76E16EFC}" destId="{6DFA08DF-B3BB-4834-938D-7DA03F74401F}" srcOrd="0" destOrd="0" presId="urn:microsoft.com/office/officeart/2005/8/layout/lProcess3"/>
    <dgm:cxn modelId="{E9FF66EB-2986-42EA-B9C9-8F82A42985F2}" type="presOf" srcId="{8BDFF22D-7B8C-413A-98F7-2B794890EE65}" destId="{C2B56120-DA05-48E1-A1EF-884C7FDAF74E}" srcOrd="0" destOrd="0" presId="urn:microsoft.com/office/officeart/2005/8/layout/lProcess3"/>
    <dgm:cxn modelId="{D64EDCEE-A3AC-4A04-82E9-3ABE331BE686}" srcId="{25336812-6A2F-41C5-AC0B-99B7525A9C71}" destId="{9679A908-890F-47BC-B30D-EB72683ED601}" srcOrd="0" destOrd="0" parTransId="{08F901DF-2972-4D29-9D63-FF7C91823761}" sibTransId="{C7AF5739-9428-4D50-8690-2DD559650786}"/>
    <dgm:cxn modelId="{D0CC5CF6-CD4A-439A-B894-F5FD40505E13}" srcId="{66E8527C-B0F0-47A7-BF45-798A5335FC76}" destId="{4378629A-49F8-427E-A6BC-2AEB1A58D526}" srcOrd="1" destOrd="0" parTransId="{189BB20E-1CC4-4FB4-9F4A-3056D2D5DBB1}" sibTransId="{5FC213A3-EEDD-4925-86D8-663346EBD08E}"/>
    <dgm:cxn modelId="{973DE6FA-7D93-4F75-AC53-92266544A6B1}" type="presOf" srcId="{EF2BE053-8570-42B6-83E3-97E31F498030}" destId="{CC3DCF57-C7A2-4F41-99D6-5E680BF7DAFE}" srcOrd="0" destOrd="0" presId="urn:microsoft.com/office/officeart/2005/8/layout/lProcess3"/>
    <dgm:cxn modelId="{6C4F6C5E-D3B5-4D3E-A5F8-8103D01138C6}" type="presParOf" srcId="{378249F5-2662-49B8-8FCC-89B13C6CDCB4}" destId="{8EFBD7B9-78B4-487D-8F63-ECA2F44D6DFA}" srcOrd="0" destOrd="0" presId="urn:microsoft.com/office/officeart/2005/8/layout/lProcess3"/>
    <dgm:cxn modelId="{14B61C26-8A07-4F87-8457-1878B58C3B17}" type="presParOf" srcId="{8EFBD7B9-78B4-487D-8F63-ECA2F44D6DFA}" destId="{7955C791-81CE-4E51-BE81-76E854862E7F}" srcOrd="0" destOrd="0" presId="urn:microsoft.com/office/officeart/2005/8/layout/lProcess3"/>
    <dgm:cxn modelId="{393CEAFF-8F6F-42B3-989A-05A087B6835A}" type="presParOf" srcId="{8EFBD7B9-78B4-487D-8F63-ECA2F44D6DFA}" destId="{2DE1DCE3-BA53-4CE1-9795-368B81BC0234}" srcOrd="1" destOrd="0" presId="urn:microsoft.com/office/officeart/2005/8/layout/lProcess3"/>
    <dgm:cxn modelId="{5FEDB5AB-C96F-4523-8D70-3E15D585BCB7}" type="presParOf" srcId="{8EFBD7B9-78B4-487D-8F63-ECA2F44D6DFA}" destId="{E10C333C-5CF2-4576-BD90-427BECD798E4}" srcOrd="2" destOrd="0" presId="urn:microsoft.com/office/officeart/2005/8/layout/lProcess3"/>
    <dgm:cxn modelId="{281CD754-82C5-44ED-9D2F-A3ADF2F94255}" type="presParOf" srcId="{8EFBD7B9-78B4-487D-8F63-ECA2F44D6DFA}" destId="{CE4DEEA8-0404-4A62-A05B-F3D5D0C9F7FB}" srcOrd="3" destOrd="0" presId="urn:microsoft.com/office/officeart/2005/8/layout/lProcess3"/>
    <dgm:cxn modelId="{89F3E845-94B0-460B-95B2-69D9C7666826}" type="presParOf" srcId="{8EFBD7B9-78B4-487D-8F63-ECA2F44D6DFA}" destId="{8EA9D2F0-CC95-47E4-9987-A237F07FA701}" srcOrd="4" destOrd="0" presId="urn:microsoft.com/office/officeart/2005/8/layout/lProcess3"/>
    <dgm:cxn modelId="{21369EE5-7880-4F56-894A-DC16877CB2BA}" type="presParOf" srcId="{378249F5-2662-49B8-8FCC-89B13C6CDCB4}" destId="{CC216C5B-BE8B-4C93-801B-A84E1ECE8FE5}" srcOrd="1" destOrd="0" presId="urn:microsoft.com/office/officeart/2005/8/layout/lProcess3"/>
    <dgm:cxn modelId="{1437CB3A-D2BD-4864-8D06-7CBF70003426}" type="presParOf" srcId="{378249F5-2662-49B8-8FCC-89B13C6CDCB4}" destId="{DE79771A-3DAF-4487-8985-C978E0C630A3}" srcOrd="2" destOrd="0" presId="urn:microsoft.com/office/officeart/2005/8/layout/lProcess3"/>
    <dgm:cxn modelId="{1D9DF79A-746B-4F09-97D7-A7CD7E35F273}" type="presParOf" srcId="{DE79771A-3DAF-4487-8985-C978E0C630A3}" destId="{5C804052-682A-46B8-84FB-2D56C411D2B8}" srcOrd="0" destOrd="0" presId="urn:microsoft.com/office/officeart/2005/8/layout/lProcess3"/>
    <dgm:cxn modelId="{3BDECB8C-4D2F-49D8-86F7-87CF5109EFBC}" type="presParOf" srcId="{DE79771A-3DAF-4487-8985-C978E0C630A3}" destId="{6B8828C7-DDA7-4C77-B1C5-3C17766ED68B}" srcOrd="1" destOrd="0" presId="urn:microsoft.com/office/officeart/2005/8/layout/lProcess3"/>
    <dgm:cxn modelId="{E7429810-CEC5-4018-B51F-AEFB8CF63F34}" type="presParOf" srcId="{DE79771A-3DAF-4487-8985-C978E0C630A3}" destId="{C9BD9129-118F-447B-9E93-95C7A81654C4}" srcOrd="2" destOrd="0" presId="urn:microsoft.com/office/officeart/2005/8/layout/lProcess3"/>
    <dgm:cxn modelId="{339B2B0C-86BD-42BB-9D8E-80CD6AABE173}" type="presParOf" srcId="{DE79771A-3DAF-4487-8985-C978E0C630A3}" destId="{27938CFA-3E56-4FAB-82A2-C3D382E21E61}" srcOrd="3" destOrd="0" presId="urn:microsoft.com/office/officeart/2005/8/layout/lProcess3"/>
    <dgm:cxn modelId="{4E96EAE6-EEB0-4246-8FF2-2B9E541FB5A1}" type="presParOf" srcId="{DE79771A-3DAF-4487-8985-C978E0C630A3}" destId="{0CE0B57C-8910-4CDD-AC11-973D80650D95}" srcOrd="4" destOrd="0" presId="urn:microsoft.com/office/officeart/2005/8/layout/lProcess3"/>
    <dgm:cxn modelId="{9D4B3C4A-B2B2-40B7-9BD3-9DD93EC29D4D}" type="presParOf" srcId="{378249F5-2662-49B8-8FCC-89B13C6CDCB4}" destId="{EFF46D3C-CC76-47BE-910A-E9F8D31E2472}" srcOrd="3" destOrd="0" presId="urn:microsoft.com/office/officeart/2005/8/layout/lProcess3"/>
    <dgm:cxn modelId="{72D21838-E37E-4936-8A16-67F2BAD6996E}" type="presParOf" srcId="{378249F5-2662-49B8-8FCC-89B13C6CDCB4}" destId="{4F6B8D58-0F06-44EE-978C-005C428C9E62}" srcOrd="4" destOrd="0" presId="urn:microsoft.com/office/officeart/2005/8/layout/lProcess3"/>
    <dgm:cxn modelId="{06EB9E0C-BBEF-4906-85AE-801B697D47E6}" type="presParOf" srcId="{4F6B8D58-0F06-44EE-978C-005C428C9E62}" destId="{5B69C214-6512-4A8B-8AAD-0CC6305D1A36}" srcOrd="0" destOrd="0" presId="urn:microsoft.com/office/officeart/2005/8/layout/lProcess3"/>
    <dgm:cxn modelId="{EFD975A3-B2C2-428E-A7AA-F620647DBB6D}" type="presParOf" srcId="{4F6B8D58-0F06-44EE-978C-005C428C9E62}" destId="{B91D96C7-D203-4904-8B17-3F6FB5959DD5}" srcOrd="1" destOrd="0" presId="urn:microsoft.com/office/officeart/2005/8/layout/lProcess3"/>
    <dgm:cxn modelId="{E9D081F2-F342-4E1F-ADCC-B0C0242AC3EA}" type="presParOf" srcId="{4F6B8D58-0F06-44EE-978C-005C428C9E62}" destId="{CC3DCF57-C7A2-4F41-99D6-5E680BF7DAFE}" srcOrd="2" destOrd="0" presId="urn:microsoft.com/office/officeart/2005/8/layout/lProcess3"/>
    <dgm:cxn modelId="{7BE1A08F-846A-4C41-89F3-FD97E71EFFA1}" type="presParOf" srcId="{4F6B8D58-0F06-44EE-978C-005C428C9E62}" destId="{38B275D9-35F8-460C-9043-04E830890BB6}" srcOrd="3" destOrd="0" presId="urn:microsoft.com/office/officeart/2005/8/layout/lProcess3"/>
    <dgm:cxn modelId="{95DA3FB2-1C5E-4D3C-AA3C-FF1A4A8001D4}" type="presParOf" srcId="{4F6B8D58-0F06-44EE-978C-005C428C9E62}" destId="{A6A12D36-13D5-4A90-A1D2-FBF0AC682F68}" srcOrd="4" destOrd="0" presId="urn:microsoft.com/office/officeart/2005/8/layout/lProcess3"/>
    <dgm:cxn modelId="{1701E913-4D59-4766-9D22-34A7902296E9}" type="presParOf" srcId="{378249F5-2662-49B8-8FCC-89B13C6CDCB4}" destId="{8A9558D2-86E8-48AD-9057-9D221BE2B530}" srcOrd="5" destOrd="0" presId="urn:microsoft.com/office/officeart/2005/8/layout/lProcess3"/>
    <dgm:cxn modelId="{36646F13-082F-4B43-8DDB-5851ED25D8EC}" type="presParOf" srcId="{378249F5-2662-49B8-8FCC-89B13C6CDCB4}" destId="{CBB811ED-6540-405B-ABCF-F1EB165A3F02}" srcOrd="6" destOrd="0" presId="urn:microsoft.com/office/officeart/2005/8/layout/lProcess3"/>
    <dgm:cxn modelId="{8DDBA305-D914-410D-8580-66CADDA8DC72}" type="presParOf" srcId="{CBB811ED-6540-405B-ABCF-F1EB165A3F02}" destId="{C2B56120-DA05-48E1-A1EF-884C7FDAF74E}" srcOrd="0" destOrd="0" presId="urn:microsoft.com/office/officeart/2005/8/layout/lProcess3"/>
    <dgm:cxn modelId="{C20568CD-84DE-4787-AD45-17AEFA0AA162}" type="presParOf" srcId="{CBB811ED-6540-405B-ABCF-F1EB165A3F02}" destId="{443E5504-8B37-4335-B732-A7DD2F8796C8}" srcOrd="1" destOrd="0" presId="urn:microsoft.com/office/officeart/2005/8/layout/lProcess3"/>
    <dgm:cxn modelId="{2DB21A5E-B2C4-4F58-B82D-C3278DF77D92}" type="presParOf" srcId="{CBB811ED-6540-405B-ABCF-F1EB165A3F02}" destId="{A2BA996B-DFE4-4098-A837-F66F3C6656C6}" srcOrd="2" destOrd="0" presId="urn:microsoft.com/office/officeart/2005/8/layout/lProcess3"/>
    <dgm:cxn modelId="{B3AE2D60-E8D4-4973-A0D0-6249E4469EFC}" type="presParOf" srcId="{CBB811ED-6540-405B-ABCF-F1EB165A3F02}" destId="{278436CA-F82B-40B0-B09E-CE52E7FAB293}" srcOrd="3" destOrd="0" presId="urn:microsoft.com/office/officeart/2005/8/layout/lProcess3"/>
    <dgm:cxn modelId="{AA42460E-21A3-4860-A879-B13C5B5541D3}" type="presParOf" srcId="{CBB811ED-6540-405B-ABCF-F1EB165A3F02}" destId="{BF731E1F-3637-451C-9581-BAB792147C29}" srcOrd="4" destOrd="0" presId="urn:microsoft.com/office/officeart/2005/8/layout/lProcess3"/>
    <dgm:cxn modelId="{451CA272-96D3-4BB8-AB7D-98A4B9C490BD}" type="presParOf" srcId="{378249F5-2662-49B8-8FCC-89B13C6CDCB4}" destId="{6A8407ED-C002-48C8-9494-67F3C68CA354}" srcOrd="7" destOrd="0" presId="urn:microsoft.com/office/officeart/2005/8/layout/lProcess3"/>
    <dgm:cxn modelId="{DA82F97F-3623-43E9-9F89-368889C332DA}" type="presParOf" srcId="{378249F5-2662-49B8-8FCC-89B13C6CDCB4}" destId="{45181783-C8E6-4FB2-9E8B-95DCC172227E}" srcOrd="8" destOrd="0" presId="urn:microsoft.com/office/officeart/2005/8/layout/lProcess3"/>
    <dgm:cxn modelId="{B02F3C27-D92E-49F3-8BCB-930CA992C904}" type="presParOf" srcId="{45181783-C8E6-4FB2-9E8B-95DCC172227E}" destId="{6EF52419-AD6B-4D45-BE91-CB8BE7B2A3B2}" srcOrd="0" destOrd="0" presId="urn:microsoft.com/office/officeart/2005/8/layout/lProcess3"/>
    <dgm:cxn modelId="{4D8F563B-AFA1-45AE-8362-22BA7AD30C96}" type="presParOf" srcId="{45181783-C8E6-4FB2-9E8B-95DCC172227E}" destId="{48A220DB-24F3-4F82-9299-9F963DB64221}" srcOrd="1" destOrd="0" presId="urn:microsoft.com/office/officeart/2005/8/layout/lProcess3"/>
    <dgm:cxn modelId="{E5990F9D-BAB1-4AAD-B082-1515E2690B85}" type="presParOf" srcId="{45181783-C8E6-4FB2-9E8B-95DCC172227E}" destId="{C39ABF8A-2FB0-40BB-8210-D88546D15E4A}" srcOrd="2" destOrd="0" presId="urn:microsoft.com/office/officeart/2005/8/layout/lProcess3"/>
    <dgm:cxn modelId="{87E2B567-2DC7-4DF5-9B87-C22924681416}" type="presParOf" srcId="{45181783-C8E6-4FB2-9E8B-95DCC172227E}" destId="{FCDAD306-870E-4F1B-AA00-DE7AAA1D8A63}" srcOrd="3" destOrd="0" presId="urn:microsoft.com/office/officeart/2005/8/layout/lProcess3"/>
    <dgm:cxn modelId="{81411C6A-0103-4D27-9B98-64AC7B17AF91}" type="presParOf" srcId="{45181783-C8E6-4FB2-9E8B-95DCC172227E}" destId="{5224C2FF-B32D-4024-84D3-366E917538F9}" srcOrd="4" destOrd="0" presId="urn:microsoft.com/office/officeart/2005/8/layout/lProcess3"/>
    <dgm:cxn modelId="{05B553B7-0D2D-443F-8968-4026AC7E6AEB}" type="presParOf" srcId="{378249F5-2662-49B8-8FCC-89B13C6CDCB4}" destId="{A26A5B22-FC71-4242-866B-3184FD2FB1FC}" srcOrd="9" destOrd="0" presId="urn:microsoft.com/office/officeart/2005/8/layout/lProcess3"/>
    <dgm:cxn modelId="{8900E9FB-E58A-4180-BE96-BEE021816453}" type="presParOf" srcId="{378249F5-2662-49B8-8FCC-89B13C6CDCB4}" destId="{D00F9877-A11C-4A6A-9F81-6D4FDFFF4DBB}" srcOrd="10" destOrd="0" presId="urn:microsoft.com/office/officeart/2005/8/layout/lProcess3"/>
    <dgm:cxn modelId="{9F2F5E45-5235-431C-B824-134457921C59}" type="presParOf" srcId="{D00F9877-A11C-4A6A-9F81-6D4FDFFF4DBB}" destId="{0FE6BE0A-CA0E-4C7E-8265-FC04A8D4F131}" srcOrd="0" destOrd="0" presId="urn:microsoft.com/office/officeart/2005/8/layout/lProcess3"/>
    <dgm:cxn modelId="{219A909A-00C4-4FB5-8B3B-43840279CC6C}" type="presParOf" srcId="{D00F9877-A11C-4A6A-9F81-6D4FDFFF4DBB}" destId="{FA020489-B9EC-43C3-842C-22643566073D}" srcOrd="1" destOrd="0" presId="urn:microsoft.com/office/officeart/2005/8/layout/lProcess3"/>
    <dgm:cxn modelId="{1C2527B1-2448-46BA-B6DF-793CB5F3D0C9}" type="presParOf" srcId="{D00F9877-A11C-4A6A-9F81-6D4FDFFF4DBB}" destId="{CC7B86D4-CF49-4210-A7A7-DB3A87FDA854}" srcOrd="2" destOrd="0" presId="urn:microsoft.com/office/officeart/2005/8/layout/lProcess3"/>
    <dgm:cxn modelId="{AD3B7676-A950-48DA-8645-0B01FEB145E3}" type="presParOf" srcId="{D00F9877-A11C-4A6A-9F81-6D4FDFFF4DBB}" destId="{3FE01BB9-1528-4DC6-BCD3-6ED727F07A0B}" srcOrd="3" destOrd="0" presId="urn:microsoft.com/office/officeart/2005/8/layout/lProcess3"/>
    <dgm:cxn modelId="{CF00F93D-229D-4F7A-814E-3B827CAD2457}" type="presParOf" srcId="{D00F9877-A11C-4A6A-9F81-6D4FDFFF4DBB}" destId="{8617305F-9666-4EC8-8463-96AC2B03FFC6}" srcOrd="4" destOrd="0" presId="urn:microsoft.com/office/officeart/2005/8/layout/lProcess3"/>
    <dgm:cxn modelId="{82C005EE-4B25-4445-94DD-86F843A42ED4}" type="presParOf" srcId="{378249F5-2662-49B8-8FCC-89B13C6CDCB4}" destId="{328DF072-7FDD-4908-9C9B-3DECB0EC86F7}" srcOrd="11" destOrd="0" presId="urn:microsoft.com/office/officeart/2005/8/layout/lProcess3"/>
    <dgm:cxn modelId="{5BD475B5-ADDB-43AE-AB60-0DCC4533CB3E}" type="presParOf" srcId="{378249F5-2662-49B8-8FCC-89B13C6CDCB4}" destId="{EAFAE86C-84D8-418B-8CA4-23BA00C7346A}" srcOrd="12" destOrd="0" presId="urn:microsoft.com/office/officeart/2005/8/layout/lProcess3"/>
    <dgm:cxn modelId="{44D58EF6-73A4-48EF-B4E9-6069829B6278}" type="presParOf" srcId="{EAFAE86C-84D8-418B-8CA4-23BA00C7346A}" destId="{C62EFBE2-74FD-4716-8031-9702225A44F6}" srcOrd="0" destOrd="0" presId="urn:microsoft.com/office/officeart/2005/8/layout/lProcess3"/>
    <dgm:cxn modelId="{D10C348C-651B-435B-9C38-9FD5DD8E163B}" type="presParOf" srcId="{EAFAE86C-84D8-418B-8CA4-23BA00C7346A}" destId="{F588BBC9-F42D-495E-9AF1-A91175E23303}" srcOrd="1" destOrd="0" presId="urn:microsoft.com/office/officeart/2005/8/layout/lProcess3"/>
    <dgm:cxn modelId="{E117AB88-E357-4DBF-B3A4-50426D29F824}" type="presParOf" srcId="{EAFAE86C-84D8-418B-8CA4-23BA00C7346A}" destId="{7E8762B4-EE91-468B-A4B1-2CD14FC565D4}" srcOrd="2" destOrd="0" presId="urn:microsoft.com/office/officeart/2005/8/layout/lProcess3"/>
    <dgm:cxn modelId="{6E9120D2-897F-46B5-8FC9-975976F59FDC}" type="presParOf" srcId="{EAFAE86C-84D8-418B-8CA4-23BA00C7346A}" destId="{17057769-C187-408C-A5AF-74B2927AF9EB}" srcOrd="3" destOrd="0" presId="urn:microsoft.com/office/officeart/2005/8/layout/lProcess3"/>
    <dgm:cxn modelId="{EC515402-591D-45A0-8921-5B6EEC80B56B}" type="presParOf" srcId="{EAFAE86C-84D8-418B-8CA4-23BA00C7346A}" destId="{6DFA08DF-B3BB-4834-938D-7DA03F74401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04A79-B024-4828-9708-EAEB17DAF98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AF59A5-121E-4E0D-9485-DFB5E63C97CD}">
      <dgm:prSet phldrT="[Text]"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242 668 033,48 Kč</a:t>
          </a:r>
        </a:p>
      </dgm:t>
    </dgm:pt>
    <dgm:pt modelId="{F52D018D-0B26-4E21-8FFE-4F6F7AE4F46B}" type="parTrans" cxnId="{01311EC6-E82F-4245-9941-371927173C1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5294ED-D972-47CE-8F05-460DFEE7AF4F}" type="sibTrans" cxnId="{01311EC6-E82F-4245-9941-371927173C1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F2DCA4-069B-42DA-878A-9EFC0C7D5382}">
      <dgm:prSet phldrT="[Text]" custT="1"/>
      <dgm:spPr/>
      <dgm:t>
        <a:bodyPr/>
        <a:lstStyle/>
        <a:p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Podané projekty (celkové náklady)</a:t>
          </a:r>
        </a:p>
      </dgm:t>
    </dgm:pt>
    <dgm:pt modelId="{6A3AD49B-978D-414A-9AC3-B68493D4B8F2}" type="parTrans" cxnId="{DBDE03DF-400F-4B23-86FF-9C84DD84FD8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BE352C-605A-4BE8-BAE3-75A7CB3DE3A0}" type="sibTrans" cxnId="{DBDE03DF-400F-4B23-86FF-9C84DD84FD8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B4EB9B-56D2-4983-82C4-D00952A0E75D}">
      <dgm:prSet phldrT="[Text]"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185 707 057,21 Kč</a:t>
          </a:r>
        </a:p>
      </dgm:t>
    </dgm:pt>
    <dgm:pt modelId="{0F4D150F-7FB1-4E95-A524-8D332134E725}" type="parTrans" cxnId="{5545B512-75B2-49DE-9F28-0477FBF34B4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5265F0-D3D9-40C4-A9DB-39BE90C106ED}" type="sibTrans" cxnId="{5545B512-75B2-49DE-9F28-0477FBF34B4F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E4CDD8-11CD-46D2-89AC-281BFD9C25B8}">
      <dgm:prSet phldrT="[Text]" custT="1"/>
      <dgm:spPr/>
      <dgm:t>
        <a:bodyPr/>
        <a:lstStyle/>
        <a:p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Projekty schválené na MAS (celkové náklady)</a:t>
          </a:r>
        </a:p>
      </dgm:t>
    </dgm:pt>
    <dgm:pt modelId="{A40BE4F8-5099-494F-988B-B43A472B69F2}" type="parTrans" cxnId="{64B4EB4C-6823-4A6C-A76E-EEF98093DD29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2E806D-1B1A-4477-84EF-4035A8E83CB4}" type="sibTrans" cxnId="{64B4EB4C-6823-4A6C-A76E-EEF98093DD29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9CDE96-ED4F-4E1D-A614-1110183AE1D9}">
      <dgm:prSet phldrT="[Text]"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120 921 324,13 Kč</a:t>
          </a:r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</dgm:t>
    </dgm:pt>
    <dgm:pt modelId="{8A49864D-594C-487A-A933-3AA2CF81066A}" type="parTrans" cxnId="{33DF6D90-07A0-460B-8395-E542058D388E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5E77A5-6F69-46AD-93D2-C08F015F33DC}" type="sibTrans" cxnId="{33DF6D90-07A0-460B-8395-E542058D388E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782ABD-68B1-4806-B03C-CDA743AD5166}">
      <dgm:prSet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290</a:t>
          </a:r>
        </a:p>
      </dgm:t>
    </dgm:pt>
    <dgm:pt modelId="{D0B399E3-4A4C-44A6-997E-5CF6DA0703CE}" type="parTrans" cxnId="{5A885BB0-9B95-42EF-B5BE-4F91B856EE26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E5E056-49C0-4557-88F1-927D171FE9CF}" type="sibTrans" cxnId="{5A885BB0-9B95-42EF-B5BE-4F91B856EE26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20DF7B-5D0E-4CBA-A8CF-D36CF740368D}">
      <dgm:prSet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241</a:t>
          </a:r>
        </a:p>
      </dgm:t>
    </dgm:pt>
    <dgm:pt modelId="{E50CE7EF-6639-4B1D-ADDA-0E3CB05E6757}" type="parTrans" cxnId="{0E1E0104-9119-4E67-A467-024F23360E70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928F7D-64C2-46F2-87E3-3EC83A1BEAE3}" type="sibTrans" cxnId="{0E1E0104-9119-4E67-A467-024F23360E70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0404F6-DEC1-4623-B94B-ECE97A386DF3}">
      <dgm:prSet custT="1"/>
      <dgm:spPr/>
      <dgm:t>
        <a:bodyPr/>
        <a:lstStyle/>
        <a:p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Počet přijatých žádostí</a:t>
          </a:r>
        </a:p>
      </dgm:t>
    </dgm:pt>
    <dgm:pt modelId="{0B7D6CA0-3A85-42DD-9CF5-48D33BC24544}" type="parTrans" cxnId="{439AF10E-C107-4F22-8281-94A0EDDD3752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E4FB61-5D93-4AB3-A3CB-0C116038F67F}" type="sibTrans" cxnId="{439AF10E-C107-4F22-8281-94A0EDDD3752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D8B3B5-A0F6-490A-82D8-A040A023584D}">
      <dgm:prSet custT="1"/>
      <dgm:spPr/>
      <dgm:t>
        <a:bodyPr/>
        <a:lstStyle/>
        <a:p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Počet schválených žádostí</a:t>
          </a:r>
        </a:p>
      </dgm:t>
    </dgm:pt>
    <dgm:pt modelId="{2E771362-A532-41EF-92C9-A47E48AA1A7C}" type="parTrans" cxnId="{31F1EAEE-973B-46B6-BF30-3E0BD224E5FC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06227A-F278-47B5-9380-FEA84B0F9373}" type="sibTrans" cxnId="{31F1EAEE-973B-46B6-BF30-3E0BD224E5FC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32DC7F-D065-49B1-AAC9-BB822DCB3EE7}">
      <dgm:prSet custT="1"/>
      <dgm:spPr/>
      <dgm:t>
        <a:bodyPr/>
        <a:lstStyle/>
        <a:p>
          <a:pPr algn="l"/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Dotace schválená na MAS</a:t>
          </a:r>
        </a:p>
      </dgm:t>
    </dgm:pt>
    <dgm:pt modelId="{962F7479-8090-427B-BE08-2EE8FB825D16}" type="parTrans" cxnId="{8DBFD110-60DD-47C7-A522-80B372B0B97C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EDC990-685F-4B68-8EF8-AAEA6BD74A5A}" type="sibTrans" cxnId="{8DBFD110-60DD-47C7-A522-80B372B0B97C}">
      <dgm:prSet/>
      <dgm:spPr/>
      <dgm:t>
        <a:bodyPr/>
        <a:lstStyle/>
        <a:p>
          <a:endParaRPr lang="cs-CZ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0133AD-636E-47D5-A115-F8C87BE6F92B}">
      <dgm:prSet custT="1"/>
      <dgm:spPr>
        <a:solidFill>
          <a:srgbClr val="009999"/>
        </a:solidFill>
      </dgm:spPr>
      <dgm:t>
        <a:bodyPr/>
        <a:lstStyle/>
        <a:p>
          <a:r>
            <a:rPr lang="cs-CZ" sz="2400" b="1" dirty="0">
              <a:latin typeface="Calibri" panose="020F0502020204030204" pitchFamily="34" charset="0"/>
              <a:cs typeface="Calibri" panose="020F0502020204030204" pitchFamily="34" charset="0"/>
            </a:rPr>
            <a:t>33</a:t>
          </a:r>
        </a:p>
      </dgm:t>
    </dgm:pt>
    <dgm:pt modelId="{FC557A25-9452-45C4-B092-3A89298AFE1B}" type="parTrans" cxnId="{9FC0617E-EBF0-4541-A2F9-54958EB1311C}">
      <dgm:prSet/>
      <dgm:spPr/>
      <dgm:t>
        <a:bodyPr/>
        <a:lstStyle/>
        <a:p>
          <a:endParaRPr lang="cs-CZ"/>
        </a:p>
      </dgm:t>
    </dgm:pt>
    <dgm:pt modelId="{1116EBF1-EE57-46F6-BCA9-E68E603D06F4}" type="sibTrans" cxnId="{9FC0617E-EBF0-4541-A2F9-54958EB1311C}">
      <dgm:prSet/>
      <dgm:spPr/>
      <dgm:t>
        <a:bodyPr/>
        <a:lstStyle/>
        <a:p>
          <a:endParaRPr lang="cs-CZ"/>
        </a:p>
      </dgm:t>
    </dgm:pt>
    <dgm:pt modelId="{5FF345BF-79FB-4F94-A514-FD093A079C9D}">
      <dgm:prSet custT="1"/>
      <dgm:spPr/>
      <dgm:t>
        <a:bodyPr/>
        <a:lstStyle/>
        <a:p>
          <a:r>
            <a:rPr lang="cs-CZ" sz="1400" dirty="0">
              <a:latin typeface="Calibri" panose="020F0502020204030204" pitchFamily="34" charset="0"/>
              <a:cs typeface="Calibri" panose="020F0502020204030204" pitchFamily="34" charset="0"/>
            </a:rPr>
            <a:t>Počet vyhlášených výzev</a:t>
          </a:r>
        </a:p>
      </dgm:t>
    </dgm:pt>
    <dgm:pt modelId="{0823F892-CE5C-4E57-BF5F-5961C6D5217A}" type="parTrans" cxnId="{9A7B080D-69CC-49A6-BA98-085A5B4969D5}">
      <dgm:prSet/>
      <dgm:spPr/>
      <dgm:t>
        <a:bodyPr/>
        <a:lstStyle/>
        <a:p>
          <a:endParaRPr lang="cs-CZ"/>
        </a:p>
      </dgm:t>
    </dgm:pt>
    <dgm:pt modelId="{A6FF620E-5FAE-4ED1-B65E-5E510A6D750D}" type="sibTrans" cxnId="{9A7B080D-69CC-49A6-BA98-085A5B4969D5}">
      <dgm:prSet/>
      <dgm:spPr/>
      <dgm:t>
        <a:bodyPr/>
        <a:lstStyle/>
        <a:p>
          <a:endParaRPr lang="cs-CZ"/>
        </a:p>
      </dgm:t>
    </dgm:pt>
    <dgm:pt modelId="{089C0BEF-9988-4F3A-BBF8-006B79DA36B3}" type="pres">
      <dgm:prSet presAssocID="{DC204A79-B024-4828-9708-EAEB17DAF98B}" presName="linear" presStyleCnt="0">
        <dgm:presLayoutVars>
          <dgm:dir/>
          <dgm:animLvl val="lvl"/>
          <dgm:resizeHandles val="exact"/>
        </dgm:presLayoutVars>
      </dgm:prSet>
      <dgm:spPr/>
    </dgm:pt>
    <dgm:pt modelId="{3AACBC15-A13F-47E7-9C25-F043C92311D2}" type="pres">
      <dgm:prSet presAssocID="{01782ABD-68B1-4806-B03C-CDA743AD5166}" presName="parentLin" presStyleCnt="0"/>
      <dgm:spPr/>
    </dgm:pt>
    <dgm:pt modelId="{407E369A-F03B-42A5-AF6B-C0C5245F424D}" type="pres">
      <dgm:prSet presAssocID="{01782ABD-68B1-4806-B03C-CDA743AD5166}" presName="parentLeftMargin" presStyleLbl="node1" presStyleIdx="0" presStyleCnt="6"/>
      <dgm:spPr/>
    </dgm:pt>
    <dgm:pt modelId="{E9323852-D622-4C37-94B0-068C4C5C26BE}" type="pres">
      <dgm:prSet presAssocID="{01782ABD-68B1-4806-B03C-CDA743AD5166}" presName="parentText" presStyleLbl="node1" presStyleIdx="0" presStyleCnt="6" custLinFactNeighborX="334" custLinFactNeighborY="5325">
        <dgm:presLayoutVars>
          <dgm:chMax val="0"/>
          <dgm:bulletEnabled val="1"/>
        </dgm:presLayoutVars>
      </dgm:prSet>
      <dgm:spPr/>
    </dgm:pt>
    <dgm:pt modelId="{91050D9D-F80E-4522-8EC1-764C8E64201A}" type="pres">
      <dgm:prSet presAssocID="{01782ABD-68B1-4806-B03C-CDA743AD5166}" presName="negativeSpace" presStyleCnt="0"/>
      <dgm:spPr/>
    </dgm:pt>
    <dgm:pt modelId="{5B192DD2-B4A9-4967-ACDE-5B2971A40F45}" type="pres">
      <dgm:prSet presAssocID="{01782ABD-68B1-4806-B03C-CDA743AD5166}" presName="childText" presStyleLbl="conFgAcc1" presStyleIdx="0" presStyleCnt="6">
        <dgm:presLayoutVars>
          <dgm:bulletEnabled val="1"/>
        </dgm:presLayoutVars>
      </dgm:prSet>
      <dgm:spPr/>
    </dgm:pt>
    <dgm:pt modelId="{3262C9CF-F773-41AB-9CB8-980973F3B2F3}" type="pres">
      <dgm:prSet presAssocID="{9AE5E056-49C0-4557-88F1-927D171FE9CF}" presName="spaceBetweenRectangles" presStyleCnt="0"/>
      <dgm:spPr/>
    </dgm:pt>
    <dgm:pt modelId="{EA05D30F-39FE-4966-A1F8-1F161F2C07E9}" type="pres">
      <dgm:prSet presAssocID="{2E20DF7B-5D0E-4CBA-A8CF-D36CF740368D}" presName="parentLin" presStyleCnt="0"/>
      <dgm:spPr/>
    </dgm:pt>
    <dgm:pt modelId="{A28F8DB3-037D-4A9F-A887-AD66EEC72923}" type="pres">
      <dgm:prSet presAssocID="{2E20DF7B-5D0E-4CBA-A8CF-D36CF740368D}" presName="parentLeftMargin" presStyleLbl="node1" presStyleIdx="0" presStyleCnt="6"/>
      <dgm:spPr/>
    </dgm:pt>
    <dgm:pt modelId="{19B01504-A6D3-4C27-96DA-74F3BF1AC071}" type="pres">
      <dgm:prSet presAssocID="{2E20DF7B-5D0E-4CBA-A8CF-D36CF740368D}" presName="parentText" presStyleLbl="node1" presStyleIdx="1" presStyleCnt="6" custLinFactNeighborX="-502" custLinFactNeighborY="1034">
        <dgm:presLayoutVars>
          <dgm:chMax val="0"/>
          <dgm:bulletEnabled val="1"/>
        </dgm:presLayoutVars>
      </dgm:prSet>
      <dgm:spPr/>
    </dgm:pt>
    <dgm:pt modelId="{EA2EE7FF-2871-4534-ADCF-09574F2CC1E6}" type="pres">
      <dgm:prSet presAssocID="{2E20DF7B-5D0E-4CBA-A8CF-D36CF740368D}" presName="negativeSpace" presStyleCnt="0"/>
      <dgm:spPr/>
    </dgm:pt>
    <dgm:pt modelId="{94A800EB-5E3C-469D-A465-3BBABEB6FCEF}" type="pres">
      <dgm:prSet presAssocID="{2E20DF7B-5D0E-4CBA-A8CF-D36CF740368D}" presName="childText" presStyleLbl="conFgAcc1" presStyleIdx="1" presStyleCnt="6">
        <dgm:presLayoutVars>
          <dgm:bulletEnabled val="1"/>
        </dgm:presLayoutVars>
      </dgm:prSet>
      <dgm:spPr/>
    </dgm:pt>
    <dgm:pt modelId="{9F79064C-E134-41B5-BD73-A804DB819E5A}" type="pres">
      <dgm:prSet presAssocID="{50928F7D-64C2-46F2-87E3-3EC83A1BEAE3}" presName="spaceBetweenRectangles" presStyleCnt="0"/>
      <dgm:spPr/>
    </dgm:pt>
    <dgm:pt modelId="{A6E9808C-79AB-4014-BB7E-5BB90EA12D05}" type="pres">
      <dgm:prSet presAssocID="{5EAF59A5-121E-4E0D-9485-DFB5E63C97CD}" presName="parentLin" presStyleCnt="0"/>
      <dgm:spPr/>
    </dgm:pt>
    <dgm:pt modelId="{AFE44876-4371-4EE2-B1AF-4750825195BA}" type="pres">
      <dgm:prSet presAssocID="{5EAF59A5-121E-4E0D-9485-DFB5E63C97CD}" presName="parentLeftMargin" presStyleLbl="node1" presStyleIdx="1" presStyleCnt="6"/>
      <dgm:spPr/>
    </dgm:pt>
    <dgm:pt modelId="{696592AF-1BFE-402C-A6EE-F9874D131314}" type="pres">
      <dgm:prSet presAssocID="{5EAF59A5-121E-4E0D-9485-DFB5E63C97C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B77B09B-0D96-4C05-AC77-0511546713E8}" type="pres">
      <dgm:prSet presAssocID="{5EAF59A5-121E-4E0D-9485-DFB5E63C97CD}" presName="negativeSpace" presStyleCnt="0"/>
      <dgm:spPr/>
    </dgm:pt>
    <dgm:pt modelId="{78306C12-759D-4CC6-B468-168D55A1C2F0}" type="pres">
      <dgm:prSet presAssocID="{5EAF59A5-121E-4E0D-9485-DFB5E63C97CD}" presName="childText" presStyleLbl="conFgAcc1" presStyleIdx="2" presStyleCnt="6">
        <dgm:presLayoutVars>
          <dgm:bulletEnabled val="1"/>
        </dgm:presLayoutVars>
      </dgm:prSet>
      <dgm:spPr/>
    </dgm:pt>
    <dgm:pt modelId="{D6786375-6432-46EC-8BE9-DF925AEE596C}" type="pres">
      <dgm:prSet presAssocID="{B45294ED-D972-47CE-8F05-460DFEE7AF4F}" presName="spaceBetweenRectangles" presStyleCnt="0"/>
      <dgm:spPr/>
    </dgm:pt>
    <dgm:pt modelId="{E3450BBD-93AD-4425-8E3C-B19846091278}" type="pres">
      <dgm:prSet presAssocID="{CFB4EB9B-56D2-4983-82C4-D00952A0E75D}" presName="parentLin" presStyleCnt="0"/>
      <dgm:spPr/>
    </dgm:pt>
    <dgm:pt modelId="{D066D620-4B16-4401-BFBF-589D34DD99BE}" type="pres">
      <dgm:prSet presAssocID="{CFB4EB9B-56D2-4983-82C4-D00952A0E75D}" presName="parentLeftMargin" presStyleLbl="node1" presStyleIdx="2" presStyleCnt="6"/>
      <dgm:spPr/>
    </dgm:pt>
    <dgm:pt modelId="{26BFF23A-472D-4E27-A296-41D906AF68FF}" type="pres">
      <dgm:prSet presAssocID="{CFB4EB9B-56D2-4983-82C4-D00952A0E75D}" presName="parentText" presStyleLbl="node1" presStyleIdx="3" presStyleCnt="6" custLinFactNeighborX="2007" custLinFactNeighborY="8319">
        <dgm:presLayoutVars>
          <dgm:chMax val="0"/>
          <dgm:bulletEnabled val="1"/>
        </dgm:presLayoutVars>
      </dgm:prSet>
      <dgm:spPr/>
    </dgm:pt>
    <dgm:pt modelId="{ABC333FC-9D15-4F00-BDAC-3969FF18DE14}" type="pres">
      <dgm:prSet presAssocID="{CFB4EB9B-56D2-4983-82C4-D00952A0E75D}" presName="negativeSpace" presStyleCnt="0"/>
      <dgm:spPr/>
    </dgm:pt>
    <dgm:pt modelId="{DCD29CA3-7C57-4FFB-9B97-98CE3BEC760D}" type="pres">
      <dgm:prSet presAssocID="{CFB4EB9B-56D2-4983-82C4-D00952A0E75D}" presName="childText" presStyleLbl="conFgAcc1" presStyleIdx="3" presStyleCnt="6">
        <dgm:presLayoutVars>
          <dgm:bulletEnabled val="1"/>
        </dgm:presLayoutVars>
      </dgm:prSet>
      <dgm:spPr/>
    </dgm:pt>
    <dgm:pt modelId="{9EB975A5-D137-41A2-A334-FC6DA50ABC00}" type="pres">
      <dgm:prSet presAssocID="{325265F0-D3D9-40C4-A9DB-39BE90C106ED}" presName="spaceBetweenRectangles" presStyleCnt="0"/>
      <dgm:spPr/>
    </dgm:pt>
    <dgm:pt modelId="{C9AA65DC-5889-4979-8046-8367476D7F02}" type="pres">
      <dgm:prSet presAssocID="{BB9CDE96-ED4F-4E1D-A614-1110183AE1D9}" presName="parentLin" presStyleCnt="0"/>
      <dgm:spPr/>
    </dgm:pt>
    <dgm:pt modelId="{B70B23DD-ACF4-4EB0-9192-363CAC3A1DF5}" type="pres">
      <dgm:prSet presAssocID="{BB9CDE96-ED4F-4E1D-A614-1110183AE1D9}" presName="parentLeftMargin" presStyleLbl="node1" presStyleIdx="3" presStyleCnt="6"/>
      <dgm:spPr/>
    </dgm:pt>
    <dgm:pt modelId="{8D6DD721-D4B5-4921-880B-AB508E415253}" type="pres">
      <dgm:prSet presAssocID="{BB9CDE96-ED4F-4E1D-A614-1110183AE1D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40C456C-8631-4EB4-94ED-FEE8115D17FC}" type="pres">
      <dgm:prSet presAssocID="{BB9CDE96-ED4F-4E1D-A614-1110183AE1D9}" presName="negativeSpace" presStyleCnt="0"/>
      <dgm:spPr/>
    </dgm:pt>
    <dgm:pt modelId="{C94248D4-23DD-4214-B875-B4B68C69DDEC}" type="pres">
      <dgm:prSet presAssocID="{BB9CDE96-ED4F-4E1D-A614-1110183AE1D9}" presName="childText" presStyleLbl="conFgAcc1" presStyleIdx="4" presStyleCnt="6">
        <dgm:presLayoutVars>
          <dgm:bulletEnabled val="1"/>
        </dgm:presLayoutVars>
      </dgm:prSet>
      <dgm:spPr/>
    </dgm:pt>
    <dgm:pt modelId="{CD6B04EC-0D11-4E1F-83EB-348B52B277C8}" type="pres">
      <dgm:prSet presAssocID="{415E77A5-6F69-46AD-93D2-C08F015F33DC}" presName="spaceBetweenRectangles" presStyleCnt="0"/>
      <dgm:spPr/>
    </dgm:pt>
    <dgm:pt modelId="{BD07E72F-76EF-4E8B-8A11-A17C9579023B}" type="pres">
      <dgm:prSet presAssocID="{9B0133AD-636E-47D5-A115-F8C87BE6F92B}" presName="parentLin" presStyleCnt="0"/>
      <dgm:spPr/>
    </dgm:pt>
    <dgm:pt modelId="{08783F3E-5AF2-4D1E-BD5A-1D5AA1C3C490}" type="pres">
      <dgm:prSet presAssocID="{9B0133AD-636E-47D5-A115-F8C87BE6F92B}" presName="parentLeftMargin" presStyleLbl="node1" presStyleIdx="4" presStyleCnt="6"/>
      <dgm:spPr/>
    </dgm:pt>
    <dgm:pt modelId="{FDD67724-5C08-4831-8648-79B6A9AB2094}" type="pres">
      <dgm:prSet presAssocID="{9B0133AD-636E-47D5-A115-F8C87BE6F92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2EA426D-B95F-467F-B61E-56892139A368}" type="pres">
      <dgm:prSet presAssocID="{9B0133AD-636E-47D5-A115-F8C87BE6F92B}" presName="negativeSpace" presStyleCnt="0"/>
      <dgm:spPr/>
    </dgm:pt>
    <dgm:pt modelId="{2CB1D698-6C49-4D1F-A754-274DFF7DB355}" type="pres">
      <dgm:prSet presAssocID="{9B0133AD-636E-47D5-A115-F8C87BE6F92B}" presName="childText" presStyleLbl="conFgAcc1" presStyleIdx="5" presStyleCnt="6" custLinFactNeighborX="-19565" custLinFactNeighborY="-29844">
        <dgm:presLayoutVars>
          <dgm:bulletEnabled val="1"/>
        </dgm:presLayoutVars>
      </dgm:prSet>
      <dgm:spPr/>
    </dgm:pt>
  </dgm:ptLst>
  <dgm:cxnLst>
    <dgm:cxn modelId="{FDF3B903-C688-4DAE-9B68-EF71FEB16140}" type="presOf" srcId="{2E20DF7B-5D0E-4CBA-A8CF-D36CF740368D}" destId="{19B01504-A6D3-4C27-96DA-74F3BF1AC071}" srcOrd="1" destOrd="0" presId="urn:microsoft.com/office/officeart/2005/8/layout/list1"/>
    <dgm:cxn modelId="{119FC703-FE4C-40A5-BB60-23327A3F67F5}" type="presOf" srcId="{01782ABD-68B1-4806-B03C-CDA743AD5166}" destId="{E9323852-D622-4C37-94B0-068C4C5C26BE}" srcOrd="1" destOrd="0" presId="urn:microsoft.com/office/officeart/2005/8/layout/list1"/>
    <dgm:cxn modelId="{0E1E0104-9119-4E67-A467-024F23360E70}" srcId="{DC204A79-B024-4828-9708-EAEB17DAF98B}" destId="{2E20DF7B-5D0E-4CBA-A8CF-D36CF740368D}" srcOrd="1" destOrd="0" parTransId="{E50CE7EF-6639-4B1D-ADDA-0E3CB05E6757}" sibTransId="{50928F7D-64C2-46F2-87E3-3EC83A1BEAE3}"/>
    <dgm:cxn modelId="{9A7B080D-69CC-49A6-BA98-085A5B4969D5}" srcId="{9B0133AD-636E-47D5-A115-F8C87BE6F92B}" destId="{5FF345BF-79FB-4F94-A514-FD093A079C9D}" srcOrd="0" destOrd="0" parTransId="{0823F892-CE5C-4E57-BF5F-5961C6D5217A}" sibTransId="{A6FF620E-5FAE-4ED1-B65E-5E510A6D750D}"/>
    <dgm:cxn modelId="{439AF10E-C107-4F22-8281-94A0EDDD3752}" srcId="{01782ABD-68B1-4806-B03C-CDA743AD5166}" destId="{300404F6-DEC1-4623-B94B-ECE97A386DF3}" srcOrd="0" destOrd="0" parTransId="{0B7D6CA0-3A85-42DD-9CF5-48D33BC24544}" sibTransId="{63E4FB61-5D93-4AB3-A3CB-0C116038F67F}"/>
    <dgm:cxn modelId="{8DBFD110-60DD-47C7-A522-80B372B0B97C}" srcId="{BB9CDE96-ED4F-4E1D-A614-1110183AE1D9}" destId="{9B32DC7F-D065-49B1-AAC9-BB822DCB3EE7}" srcOrd="0" destOrd="0" parTransId="{962F7479-8090-427B-BE08-2EE8FB825D16}" sibTransId="{7DEDC990-685F-4B68-8EF8-AAEA6BD74A5A}"/>
    <dgm:cxn modelId="{5545B512-75B2-49DE-9F28-0477FBF34B4F}" srcId="{DC204A79-B024-4828-9708-EAEB17DAF98B}" destId="{CFB4EB9B-56D2-4983-82C4-D00952A0E75D}" srcOrd="3" destOrd="0" parTransId="{0F4D150F-7FB1-4E95-A524-8D332134E725}" sibTransId="{325265F0-D3D9-40C4-A9DB-39BE90C106ED}"/>
    <dgm:cxn modelId="{CBAC6E13-B7FC-405E-9DAD-17D8C1F4E7E5}" type="presOf" srcId="{01782ABD-68B1-4806-B03C-CDA743AD5166}" destId="{407E369A-F03B-42A5-AF6B-C0C5245F424D}" srcOrd="0" destOrd="0" presId="urn:microsoft.com/office/officeart/2005/8/layout/list1"/>
    <dgm:cxn modelId="{5D7DE316-64A7-4014-871E-DFCF4FF61D06}" type="presOf" srcId="{5EAF59A5-121E-4E0D-9485-DFB5E63C97CD}" destId="{AFE44876-4371-4EE2-B1AF-4750825195BA}" srcOrd="0" destOrd="0" presId="urn:microsoft.com/office/officeart/2005/8/layout/list1"/>
    <dgm:cxn modelId="{D4207F1A-D9E3-4966-A4EE-B30F42AA3811}" type="presOf" srcId="{BFF2DCA4-069B-42DA-878A-9EFC0C7D5382}" destId="{78306C12-759D-4CC6-B468-168D55A1C2F0}" srcOrd="0" destOrd="0" presId="urn:microsoft.com/office/officeart/2005/8/layout/list1"/>
    <dgm:cxn modelId="{3206501E-3D0B-4245-9C20-2CC252CE9B73}" type="presOf" srcId="{CFB4EB9B-56D2-4983-82C4-D00952A0E75D}" destId="{26BFF23A-472D-4E27-A296-41D906AF68FF}" srcOrd="1" destOrd="0" presId="urn:microsoft.com/office/officeart/2005/8/layout/list1"/>
    <dgm:cxn modelId="{DF273D3E-391E-4458-8739-0DC591884F45}" type="presOf" srcId="{5FF345BF-79FB-4F94-A514-FD093A079C9D}" destId="{2CB1D698-6C49-4D1F-A754-274DFF7DB355}" srcOrd="0" destOrd="0" presId="urn:microsoft.com/office/officeart/2005/8/layout/list1"/>
    <dgm:cxn modelId="{CE651768-736C-4A2E-8B1B-2CC1549E644A}" type="presOf" srcId="{BB9CDE96-ED4F-4E1D-A614-1110183AE1D9}" destId="{B70B23DD-ACF4-4EB0-9192-363CAC3A1DF5}" srcOrd="0" destOrd="0" presId="urn:microsoft.com/office/officeart/2005/8/layout/list1"/>
    <dgm:cxn modelId="{64B4EB4C-6823-4A6C-A76E-EEF98093DD29}" srcId="{CFB4EB9B-56D2-4983-82C4-D00952A0E75D}" destId="{FCE4CDD8-11CD-46D2-89AC-281BFD9C25B8}" srcOrd="0" destOrd="0" parTransId="{A40BE4F8-5099-494F-988B-B43A472B69F2}" sibTransId="{DB2E806D-1B1A-4477-84EF-4035A8E83CB4}"/>
    <dgm:cxn modelId="{B0FF226F-B6E7-40E3-A75F-AD4B742C5B7D}" type="presOf" srcId="{300404F6-DEC1-4623-B94B-ECE97A386DF3}" destId="{5B192DD2-B4A9-4967-ACDE-5B2971A40F45}" srcOrd="0" destOrd="0" presId="urn:microsoft.com/office/officeart/2005/8/layout/list1"/>
    <dgm:cxn modelId="{99349959-BEA8-42E1-8C07-D79E625DDD74}" type="presOf" srcId="{FCE4CDD8-11CD-46D2-89AC-281BFD9C25B8}" destId="{DCD29CA3-7C57-4FFB-9B97-98CE3BEC760D}" srcOrd="0" destOrd="0" presId="urn:microsoft.com/office/officeart/2005/8/layout/list1"/>
    <dgm:cxn modelId="{A90BD47C-260E-4F39-B341-DD988A4C2CBE}" type="presOf" srcId="{9B32DC7F-D065-49B1-AAC9-BB822DCB3EE7}" destId="{C94248D4-23DD-4214-B875-B4B68C69DDEC}" srcOrd="0" destOrd="0" presId="urn:microsoft.com/office/officeart/2005/8/layout/list1"/>
    <dgm:cxn modelId="{9FC0617E-EBF0-4541-A2F9-54958EB1311C}" srcId="{DC204A79-B024-4828-9708-EAEB17DAF98B}" destId="{9B0133AD-636E-47D5-A115-F8C87BE6F92B}" srcOrd="5" destOrd="0" parTransId="{FC557A25-9452-45C4-B092-3A89298AFE1B}" sibTransId="{1116EBF1-EE57-46F6-BCA9-E68E603D06F4}"/>
    <dgm:cxn modelId="{33DF6D90-07A0-460B-8395-E542058D388E}" srcId="{DC204A79-B024-4828-9708-EAEB17DAF98B}" destId="{BB9CDE96-ED4F-4E1D-A614-1110183AE1D9}" srcOrd="4" destOrd="0" parTransId="{8A49864D-594C-487A-A933-3AA2CF81066A}" sibTransId="{415E77A5-6F69-46AD-93D2-C08F015F33DC}"/>
    <dgm:cxn modelId="{DF4EBDA4-D06F-4A99-8E4E-3F577A0D4220}" type="presOf" srcId="{9B0133AD-636E-47D5-A115-F8C87BE6F92B}" destId="{08783F3E-5AF2-4D1E-BD5A-1D5AA1C3C490}" srcOrd="0" destOrd="0" presId="urn:microsoft.com/office/officeart/2005/8/layout/list1"/>
    <dgm:cxn modelId="{00AAF7A8-0655-4558-B5B3-8DE5DF500779}" type="presOf" srcId="{DC204A79-B024-4828-9708-EAEB17DAF98B}" destId="{089C0BEF-9988-4F3A-BBF8-006B79DA36B3}" srcOrd="0" destOrd="0" presId="urn:microsoft.com/office/officeart/2005/8/layout/list1"/>
    <dgm:cxn modelId="{5A885BB0-9B95-42EF-B5BE-4F91B856EE26}" srcId="{DC204A79-B024-4828-9708-EAEB17DAF98B}" destId="{01782ABD-68B1-4806-B03C-CDA743AD5166}" srcOrd="0" destOrd="0" parTransId="{D0B399E3-4A4C-44A6-997E-5CF6DA0703CE}" sibTransId="{9AE5E056-49C0-4557-88F1-927D171FE9CF}"/>
    <dgm:cxn modelId="{C1EE5DB3-601A-42BF-964B-AD66DA067ECA}" type="presOf" srcId="{2E20DF7B-5D0E-4CBA-A8CF-D36CF740368D}" destId="{A28F8DB3-037D-4A9F-A887-AD66EEC72923}" srcOrd="0" destOrd="0" presId="urn:microsoft.com/office/officeart/2005/8/layout/list1"/>
    <dgm:cxn modelId="{BDC60EBA-DA0E-423D-A5BC-2F905FE8A06A}" type="presOf" srcId="{9B0133AD-636E-47D5-A115-F8C87BE6F92B}" destId="{FDD67724-5C08-4831-8648-79B6A9AB2094}" srcOrd="1" destOrd="0" presId="urn:microsoft.com/office/officeart/2005/8/layout/list1"/>
    <dgm:cxn modelId="{BCE91DBF-3E9E-4EB6-9A39-C9E2C92E3296}" type="presOf" srcId="{CFB4EB9B-56D2-4983-82C4-D00952A0E75D}" destId="{D066D620-4B16-4401-BFBF-589D34DD99BE}" srcOrd="0" destOrd="0" presId="urn:microsoft.com/office/officeart/2005/8/layout/list1"/>
    <dgm:cxn modelId="{01311EC6-E82F-4245-9941-371927173C1F}" srcId="{DC204A79-B024-4828-9708-EAEB17DAF98B}" destId="{5EAF59A5-121E-4E0D-9485-DFB5E63C97CD}" srcOrd="2" destOrd="0" parTransId="{F52D018D-0B26-4E21-8FFE-4F6F7AE4F46B}" sibTransId="{B45294ED-D972-47CE-8F05-460DFEE7AF4F}"/>
    <dgm:cxn modelId="{BEA20BD4-58F1-4388-8ECE-013608F23E4A}" type="presOf" srcId="{5EAF59A5-121E-4E0D-9485-DFB5E63C97CD}" destId="{696592AF-1BFE-402C-A6EE-F9874D131314}" srcOrd="1" destOrd="0" presId="urn:microsoft.com/office/officeart/2005/8/layout/list1"/>
    <dgm:cxn modelId="{DBDE03DF-400F-4B23-86FF-9C84DD84FD8F}" srcId="{5EAF59A5-121E-4E0D-9485-DFB5E63C97CD}" destId="{BFF2DCA4-069B-42DA-878A-9EFC0C7D5382}" srcOrd="0" destOrd="0" parTransId="{6A3AD49B-978D-414A-9AC3-B68493D4B8F2}" sibTransId="{E4BE352C-605A-4BE8-BAE3-75A7CB3DE3A0}"/>
    <dgm:cxn modelId="{47F17CE2-E94D-4094-B641-F5C48D54FB38}" type="presOf" srcId="{BB9CDE96-ED4F-4E1D-A614-1110183AE1D9}" destId="{8D6DD721-D4B5-4921-880B-AB508E415253}" srcOrd="1" destOrd="0" presId="urn:microsoft.com/office/officeart/2005/8/layout/list1"/>
    <dgm:cxn modelId="{31F1EAEE-973B-46B6-BF30-3E0BD224E5FC}" srcId="{2E20DF7B-5D0E-4CBA-A8CF-D36CF740368D}" destId="{6DD8B3B5-A0F6-490A-82D8-A040A023584D}" srcOrd="0" destOrd="0" parTransId="{2E771362-A532-41EF-92C9-A47E48AA1A7C}" sibTransId="{8006227A-F278-47B5-9380-FEA84B0F9373}"/>
    <dgm:cxn modelId="{630561F0-03A7-43E3-A52C-E4EEDC5543B1}" type="presOf" srcId="{6DD8B3B5-A0F6-490A-82D8-A040A023584D}" destId="{94A800EB-5E3C-469D-A465-3BBABEB6FCEF}" srcOrd="0" destOrd="0" presId="urn:microsoft.com/office/officeart/2005/8/layout/list1"/>
    <dgm:cxn modelId="{D26D17C7-EF17-4992-BFCD-37D4DEC4C19A}" type="presParOf" srcId="{089C0BEF-9988-4F3A-BBF8-006B79DA36B3}" destId="{3AACBC15-A13F-47E7-9C25-F043C92311D2}" srcOrd="0" destOrd="0" presId="urn:microsoft.com/office/officeart/2005/8/layout/list1"/>
    <dgm:cxn modelId="{6B8912EE-96A9-4D0C-8354-2EF235696D60}" type="presParOf" srcId="{3AACBC15-A13F-47E7-9C25-F043C92311D2}" destId="{407E369A-F03B-42A5-AF6B-C0C5245F424D}" srcOrd="0" destOrd="0" presId="urn:microsoft.com/office/officeart/2005/8/layout/list1"/>
    <dgm:cxn modelId="{D9A37463-BB8D-46FC-902F-B10966416D8E}" type="presParOf" srcId="{3AACBC15-A13F-47E7-9C25-F043C92311D2}" destId="{E9323852-D622-4C37-94B0-068C4C5C26BE}" srcOrd="1" destOrd="0" presId="urn:microsoft.com/office/officeart/2005/8/layout/list1"/>
    <dgm:cxn modelId="{2999E0A3-8177-469A-BEC7-869597D906C6}" type="presParOf" srcId="{089C0BEF-9988-4F3A-BBF8-006B79DA36B3}" destId="{91050D9D-F80E-4522-8EC1-764C8E64201A}" srcOrd="1" destOrd="0" presId="urn:microsoft.com/office/officeart/2005/8/layout/list1"/>
    <dgm:cxn modelId="{A08BC73A-1503-4677-8EFA-EA011AD6FD25}" type="presParOf" srcId="{089C0BEF-9988-4F3A-BBF8-006B79DA36B3}" destId="{5B192DD2-B4A9-4967-ACDE-5B2971A40F45}" srcOrd="2" destOrd="0" presId="urn:microsoft.com/office/officeart/2005/8/layout/list1"/>
    <dgm:cxn modelId="{AFDE562D-EE00-4924-B0D9-CD6957DA1FDA}" type="presParOf" srcId="{089C0BEF-9988-4F3A-BBF8-006B79DA36B3}" destId="{3262C9CF-F773-41AB-9CB8-980973F3B2F3}" srcOrd="3" destOrd="0" presId="urn:microsoft.com/office/officeart/2005/8/layout/list1"/>
    <dgm:cxn modelId="{7417998F-ECBA-4EC2-AA47-D452461D0936}" type="presParOf" srcId="{089C0BEF-9988-4F3A-BBF8-006B79DA36B3}" destId="{EA05D30F-39FE-4966-A1F8-1F161F2C07E9}" srcOrd="4" destOrd="0" presId="urn:microsoft.com/office/officeart/2005/8/layout/list1"/>
    <dgm:cxn modelId="{5D3FCF06-63E3-409B-B799-F86FA5E6C676}" type="presParOf" srcId="{EA05D30F-39FE-4966-A1F8-1F161F2C07E9}" destId="{A28F8DB3-037D-4A9F-A887-AD66EEC72923}" srcOrd="0" destOrd="0" presId="urn:microsoft.com/office/officeart/2005/8/layout/list1"/>
    <dgm:cxn modelId="{B30EDC0B-0128-4814-924B-50796D959A01}" type="presParOf" srcId="{EA05D30F-39FE-4966-A1F8-1F161F2C07E9}" destId="{19B01504-A6D3-4C27-96DA-74F3BF1AC071}" srcOrd="1" destOrd="0" presId="urn:microsoft.com/office/officeart/2005/8/layout/list1"/>
    <dgm:cxn modelId="{161E6FD7-A4F5-4061-95A6-1673A024D91B}" type="presParOf" srcId="{089C0BEF-9988-4F3A-BBF8-006B79DA36B3}" destId="{EA2EE7FF-2871-4534-ADCF-09574F2CC1E6}" srcOrd="5" destOrd="0" presId="urn:microsoft.com/office/officeart/2005/8/layout/list1"/>
    <dgm:cxn modelId="{DFB61E18-4FF7-45BF-A0FF-B18A34717D7A}" type="presParOf" srcId="{089C0BEF-9988-4F3A-BBF8-006B79DA36B3}" destId="{94A800EB-5E3C-469D-A465-3BBABEB6FCEF}" srcOrd="6" destOrd="0" presId="urn:microsoft.com/office/officeart/2005/8/layout/list1"/>
    <dgm:cxn modelId="{5B044F03-FFB0-4972-BF92-F6968251BAE3}" type="presParOf" srcId="{089C0BEF-9988-4F3A-BBF8-006B79DA36B3}" destId="{9F79064C-E134-41B5-BD73-A804DB819E5A}" srcOrd="7" destOrd="0" presId="urn:microsoft.com/office/officeart/2005/8/layout/list1"/>
    <dgm:cxn modelId="{FF19D158-C9C7-4AF2-A8F1-3945FFF18B88}" type="presParOf" srcId="{089C0BEF-9988-4F3A-BBF8-006B79DA36B3}" destId="{A6E9808C-79AB-4014-BB7E-5BB90EA12D05}" srcOrd="8" destOrd="0" presId="urn:microsoft.com/office/officeart/2005/8/layout/list1"/>
    <dgm:cxn modelId="{F9CB3D5D-E38D-4CC1-8DBF-E1B530AC30D4}" type="presParOf" srcId="{A6E9808C-79AB-4014-BB7E-5BB90EA12D05}" destId="{AFE44876-4371-4EE2-B1AF-4750825195BA}" srcOrd="0" destOrd="0" presId="urn:microsoft.com/office/officeart/2005/8/layout/list1"/>
    <dgm:cxn modelId="{3E2956EE-4B37-482A-9D11-1591D29333BD}" type="presParOf" srcId="{A6E9808C-79AB-4014-BB7E-5BB90EA12D05}" destId="{696592AF-1BFE-402C-A6EE-F9874D131314}" srcOrd="1" destOrd="0" presId="urn:microsoft.com/office/officeart/2005/8/layout/list1"/>
    <dgm:cxn modelId="{71BD916A-D281-4506-928C-D29F827E8295}" type="presParOf" srcId="{089C0BEF-9988-4F3A-BBF8-006B79DA36B3}" destId="{AB77B09B-0D96-4C05-AC77-0511546713E8}" srcOrd="9" destOrd="0" presId="urn:microsoft.com/office/officeart/2005/8/layout/list1"/>
    <dgm:cxn modelId="{55EB8EC6-023E-4644-A50D-7D4377712345}" type="presParOf" srcId="{089C0BEF-9988-4F3A-BBF8-006B79DA36B3}" destId="{78306C12-759D-4CC6-B468-168D55A1C2F0}" srcOrd="10" destOrd="0" presId="urn:microsoft.com/office/officeart/2005/8/layout/list1"/>
    <dgm:cxn modelId="{0FD185BB-01B1-41C6-9CE7-E1B4A6C0FE64}" type="presParOf" srcId="{089C0BEF-9988-4F3A-BBF8-006B79DA36B3}" destId="{D6786375-6432-46EC-8BE9-DF925AEE596C}" srcOrd="11" destOrd="0" presId="urn:microsoft.com/office/officeart/2005/8/layout/list1"/>
    <dgm:cxn modelId="{E2501052-69C0-47E5-B757-00853BC790F8}" type="presParOf" srcId="{089C0BEF-9988-4F3A-BBF8-006B79DA36B3}" destId="{E3450BBD-93AD-4425-8E3C-B19846091278}" srcOrd="12" destOrd="0" presId="urn:microsoft.com/office/officeart/2005/8/layout/list1"/>
    <dgm:cxn modelId="{A67C51CE-3E17-483F-8A11-D9474F08D6D8}" type="presParOf" srcId="{E3450BBD-93AD-4425-8E3C-B19846091278}" destId="{D066D620-4B16-4401-BFBF-589D34DD99BE}" srcOrd="0" destOrd="0" presId="urn:microsoft.com/office/officeart/2005/8/layout/list1"/>
    <dgm:cxn modelId="{9F68BAE1-2451-4442-8914-B742798CD5C9}" type="presParOf" srcId="{E3450BBD-93AD-4425-8E3C-B19846091278}" destId="{26BFF23A-472D-4E27-A296-41D906AF68FF}" srcOrd="1" destOrd="0" presId="urn:microsoft.com/office/officeart/2005/8/layout/list1"/>
    <dgm:cxn modelId="{F2CBE58D-5156-4136-BB28-92F5D2CAECE4}" type="presParOf" srcId="{089C0BEF-9988-4F3A-BBF8-006B79DA36B3}" destId="{ABC333FC-9D15-4F00-BDAC-3969FF18DE14}" srcOrd="13" destOrd="0" presId="urn:microsoft.com/office/officeart/2005/8/layout/list1"/>
    <dgm:cxn modelId="{FC84043D-477D-4DC2-9DB2-F3B31F8CD2AF}" type="presParOf" srcId="{089C0BEF-9988-4F3A-BBF8-006B79DA36B3}" destId="{DCD29CA3-7C57-4FFB-9B97-98CE3BEC760D}" srcOrd="14" destOrd="0" presId="urn:microsoft.com/office/officeart/2005/8/layout/list1"/>
    <dgm:cxn modelId="{E2A74AA8-978F-4002-9F73-D6695FB1E37C}" type="presParOf" srcId="{089C0BEF-9988-4F3A-BBF8-006B79DA36B3}" destId="{9EB975A5-D137-41A2-A334-FC6DA50ABC00}" srcOrd="15" destOrd="0" presId="urn:microsoft.com/office/officeart/2005/8/layout/list1"/>
    <dgm:cxn modelId="{85233894-B02D-4655-A475-10BF70D807F6}" type="presParOf" srcId="{089C0BEF-9988-4F3A-BBF8-006B79DA36B3}" destId="{C9AA65DC-5889-4979-8046-8367476D7F02}" srcOrd="16" destOrd="0" presId="urn:microsoft.com/office/officeart/2005/8/layout/list1"/>
    <dgm:cxn modelId="{E5178F13-4399-4346-9A18-68627F55A901}" type="presParOf" srcId="{C9AA65DC-5889-4979-8046-8367476D7F02}" destId="{B70B23DD-ACF4-4EB0-9192-363CAC3A1DF5}" srcOrd="0" destOrd="0" presId="urn:microsoft.com/office/officeart/2005/8/layout/list1"/>
    <dgm:cxn modelId="{1771A453-B865-4AE8-A8D9-CF24D5DF9F65}" type="presParOf" srcId="{C9AA65DC-5889-4979-8046-8367476D7F02}" destId="{8D6DD721-D4B5-4921-880B-AB508E415253}" srcOrd="1" destOrd="0" presId="urn:microsoft.com/office/officeart/2005/8/layout/list1"/>
    <dgm:cxn modelId="{5EF303C2-4202-42E9-B8A1-993A7F6465B1}" type="presParOf" srcId="{089C0BEF-9988-4F3A-BBF8-006B79DA36B3}" destId="{140C456C-8631-4EB4-94ED-FEE8115D17FC}" srcOrd="17" destOrd="0" presId="urn:microsoft.com/office/officeart/2005/8/layout/list1"/>
    <dgm:cxn modelId="{512BD37C-B9C3-41C5-A278-FBC84A6388C0}" type="presParOf" srcId="{089C0BEF-9988-4F3A-BBF8-006B79DA36B3}" destId="{C94248D4-23DD-4214-B875-B4B68C69DDEC}" srcOrd="18" destOrd="0" presId="urn:microsoft.com/office/officeart/2005/8/layout/list1"/>
    <dgm:cxn modelId="{D67B6019-7BE5-4F48-A5E1-15CE3ABE4CE6}" type="presParOf" srcId="{089C0BEF-9988-4F3A-BBF8-006B79DA36B3}" destId="{CD6B04EC-0D11-4E1F-83EB-348B52B277C8}" srcOrd="19" destOrd="0" presId="urn:microsoft.com/office/officeart/2005/8/layout/list1"/>
    <dgm:cxn modelId="{8F47AB0B-72BC-4E0B-B75A-71CE86E0219F}" type="presParOf" srcId="{089C0BEF-9988-4F3A-BBF8-006B79DA36B3}" destId="{BD07E72F-76EF-4E8B-8A11-A17C9579023B}" srcOrd="20" destOrd="0" presId="urn:microsoft.com/office/officeart/2005/8/layout/list1"/>
    <dgm:cxn modelId="{3C6FCB2C-5201-45FA-9ECD-3F945165C0FA}" type="presParOf" srcId="{BD07E72F-76EF-4E8B-8A11-A17C9579023B}" destId="{08783F3E-5AF2-4D1E-BD5A-1D5AA1C3C490}" srcOrd="0" destOrd="0" presId="urn:microsoft.com/office/officeart/2005/8/layout/list1"/>
    <dgm:cxn modelId="{507FB2B6-96A8-44D4-A2AA-ED91208D1381}" type="presParOf" srcId="{BD07E72F-76EF-4E8B-8A11-A17C9579023B}" destId="{FDD67724-5C08-4831-8648-79B6A9AB2094}" srcOrd="1" destOrd="0" presId="urn:microsoft.com/office/officeart/2005/8/layout/list1"/>
    <dgm:cxn modelId="{C1AA9F39-9223-479E-B1EF-AB2BE0A1F9C2}" type="presParOf" srcId="{089C0BEF-9988-4F3A-BBF8-006B79DA36B3}" destId="{62EA426D-B95F-467F-B61E-56892139A368}" srcOrd="21" destOrd="0" presId="urn:microsoft.com/office/officeart/2005/8/layout/list1"/>
    <dgm:cxn modelId="{935F615B-AEB9-462A-A28F-FF1118E9E112}" type="presParOf" srcId="{089C0BEF-9988-4F3A-BBF8-006B79DA36B3}" destId="{2CB1D698-6C49-4D1F-A754-274DFF7DB35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989D45-F8F7-487F-8C5F-FAF10EC10880}" type="doc">
      <dgm:prSet loTypeId="urn:microsoft.com/office/officeart/2005/8/layout/funnel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11EA5369-BC6D-4D64-85B5-57A6435F897D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400" b="1" dirty="0">
              <a:latin typeface="Calibri" panose="020F0502020204030204" pitchFamily="34" charset="0"/>
              <a:cs typeface="Calibri" panose="020F0502020204030204" pitchFamily="34" charset="0"/>
            </a:rPr>
            <a:t>Projekty MAS</a:t>
          </a:r>
        </a:p>
        <a:p>
          <a:r>
            <a:rPr lang="cs-CZ" sz="1100" b="1" dirty="0">
              <a:latin typeface="Calibri" panose="020F0502020204030204" pitchFamily="34" charset="0"/>
              <a:cs typeface="Calibri" panose="020F0502020204030204" pitchFamily="34" charset="0"/>
            </a:rPr>
            <a:t>18 223 488,90 Kč</a:t>
          </a:r>
        </a:p>
      </dgm:t>
    </dgm:pt>
    <dgm:pt modelId="{FB1BD2D4-0BD4-4ACC-ACB1-A3229800DB9E}" type="parTrans" cxnId="{C0695EA7-318C-4C4D-8245-DBF82426F17D}">
      <dgm:prSet/>
      <dgm:spPr/>
      <dgm:t>
        <a:bodyPr/>
        <a:lstStyle/>
        <a:p>
          <a:endParaRPr lang="cs-CZ"/>
        </a:p>
      </dgm:t>
    </dgm:pt>
    <dgm:pt modelId="{EA52D1D7-5B46-48A8-AF5E-4D24F81082E3}" type="sibTrans" cxnId="{C0695EA7-318C-4C4D-8245-DBF82426F17D}">
      <dgm:prSet/>
      <dgm:spPr/>
      <dgm:t>
        <a:bodyPr/>
        <a:lstStyle/>
        <a:p>
          <a:endParaRPr lang="cs-CZ"/>
        </a:p>
      </dgm:t>
    </dgm:pt>
    <dgm:pt modelId="{DF0F7A1B-C1E0-49AD-B3DA-842FAB30D21F}">
      <dgm:prSet phldrT="[Text]"/>
      <dgm:spPr/>
      <dgm:t>
        <a:bodyPr/>
        <a:lstStyle/>
        <a:p>
          <a:endParaRPr lang="cs-CZ" dirty="0"/>
        </a:p>
      </dgm:t>
    </dgm:pt>
    <dgm:pt modelId="{2A9995DC-BE3A-4594-965B-A861F450C148}" type="parTrans" cxnId="{720C0872-5AF8-46F3-A3EB-6DA2E7BE8A2F}">
      <dgm:prSet/>
      <dgm:spPr/>
      <dgm:t>
        <a:bodyPr/>
        <a:lstStyle/>
        <a:p>
          <a:endParaRPr lang="cs-CZ"/>
        </a:p>
      </dgm:t>
    </dgm:pt>
    <dgm:pt modelId="{3B4F061C-AA22-4783-8DF1-24E47071DDEB}" type="sibTrans" cxnId="{720C0872-5AF8-46F3-A3EB-6DA2E7BE8A2F}">
      <dgm:prSet/>
      <dgm:spPr/>
      <dgm:t>
        <a:bodyPr/>
        <a:lstStyle/>
        <a:p>
          <a:endParaRPr lang="cs-CZ"/>
        </a:p>
      </dgm:t>
    </dgm:pt>
    <dgm:pt modelId="{BFFC5949-5465-4E8B-83C5-2151673BC2C0}">
      <dgm:prSet custT="1"/>
      <dgm:spPr/>
      <dgm:t>
        <a:bodyPr/>
        <a:lstStyle/>
        <a:p>
          <a:r>
            <a:rPr lang="cs-CZ" sz="2400" b="1" dirty="0">
              <a:solidFill>
                <a:srgbClr val="56B814"/>
              </a:solidFill>
              <a:latin typeface="Calibri" panose="020F0502020204030204" pitchFamily="34" charset="0"/>
              <a:cs typeface="Calibri" panose="020F0502020204030204" pitchFamily="34" charset="0"/>
            </a:rPr>
            <a:t>Dotace do území MAS</a:t>
          </a:r>
        </a:p>
        <a:p>
          <a:r>
            <a:rPr lang="cs-CZ" sz="2400" b="1" dirty="0">
              <a:solidFill>
                <a:srgbClr val="56B814"/>
              </a:solidFill>
              <a:latin typeface="Calibri" panose="020F0502020204030204" pitchFamily="34" charset="0"/>
              <a:cs typeface="Calibri" panose="020F0502020204030204" pitchFamily="34" charset="0"/>
            </a:rPr>
            <a:t>150 047 538,86 Kč</a:t>
          </a:r>
        </a:p>
      </dgm:t>
    </dgm:pt>
    <dgm:pt modelId="{0AEDEF1B-52D2-476E-B5C1-ADBE4C860D8F}" type="parTrans" cxnId="{F470B80D-7C3D-490F-BF9F-91B43E83AE2F}">
      <dgm:prSet/>
      <dgm:spPr/>
      <dgm:t>
        <a:bodyPr/>
        <a:lstStyle/>
        <a:p>
          <a:endParaRPr lang="cs-CZ"/>
        </a:p>
      </dgm:t>
    </dgm:pt>
    <dgm:pt modelId="{CF53AF18-A5A4-40AF-AAE3-A6EA8AC02B9A}" type="sibTrans" cxnId="{F470B80D-7C3D-490F-BF9F-91B43E83AE2F}">
      <dgm:prSet/>
      <dgm:spPr/>
      <dgm:t>
        <a:bodyPr/>
        <a:lstStyle/>
        <a:p>
          <a:endParaRPr lang="cs-CZ"/>
        </a:p>
      </dgm:t>
    </dgm:pt>
    <dgm:pt modelId="{ACC778E6-079A-4F20-BC64-646E02BEE1E8}">
      <dgm:prSet phldrT="[Text]" custT="1"/>
      <dgm:spPr/>
      <dgm:t>
        <a:bodyPr/>
        <a:lstStyle/>
        <a:p>
          <a:r>
            <a:rPr lang="cs-CZ" sz="1500" b="1" dirty="0">
              <a:latin typeface="Calibri" panose="020F0502020204030204" pitchFamily="34" charset="0"/>
              <a:cs typeface="Calibri" panose="020F0502020204030204" pitchFamily="34" charset="0"/>
            </a:rPr>
            <a:t>Šablony školy </a:t>
          </a:r>
        </a:p>
        <a:p>
          <a:r>
            <a:rPr lang="cs-CZ" sz="1100" b="1" dirty="0">
              <a:latin typeface="Calibri" panose="020F0502020204030204" pitchFamily="34" charset="0"/>
              <a:cs typeface="Calibri" panose="020F0502020204030204" pitchFamily="34" charset="0"/>
            </a:rPr>
            <a:t>10 902 725,83 Kč</a:t>
          </a:r>
          <a:endParaRPr lang="cs-CZ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851B7F-AC56-4B17-A1EE-30A566B154BE}" type="parTrans" cxnId="{B68F6A80-CDC5-4735-B55A-68017FFD9979}">
      <dgm:prSet/>
      <dgm:spPr/>
      <dgm:t>
        <a:bodyPr/>
        <a:lstStyle/>
        <a:p>
          <a:endParaRPr lang="cs-CZ"/>
        </a:p>
      </dgm:t>
    </dgm:pt>
    <dgm:pt modelId="{B58A80CC-C7F2-4F2F-8A20-FDF603688378}" type="sibTrans" cxnId="{B68F6A80-CDC5-4735-B55A-68017FFD9979}">
      <dgm:prSet/>
      <dgm:spPr/>
      <dgm:t>
        <a:bodyPr/>
        <a:lstStyle/>
        <a:p>
          <a:endParaRPr lang="cs-CZ"/>
        </a:p>
      </dgm:t>
    </dgm:pt>
    <dgm:pt modelId="{2A275FA0-3E07-4DA6-8413-8B51395E4844}">
      <dgm:prSet phldrT="[Text]" custT="1"/>
      <dgm:spPr>
        <a:solidFill>
          <a:srgbClr val="0EA59D"/>
        </a:solidFill>
      </dgm:spPr>
      <dgm:t>
        <a:bodyPr/>
        <a:lstStyle/>
        <a:p>
          <a:r>
            <a:rPr lang="cs-CZ" sz="1400" b="1" dirty="0">
              <a:latin typeface="Calibri" panose="020F0502020204030204" pitchFamily="34" charset="0"/>
              <a:cs typeface="Calibri" panose="020F0502020204030204" pitchFamily="34" charset="0"/>
            </a:rPr>
            <a:t>CLLD </a:t>
          </a:r>
        </a:p>
        <a:p>
          <a:r>
            <a:rPr lang="cs-CZ" sz="1050" b="1" dirty="0">
              <a:latin typeface="Calibri" panose="020F0502020204030204" pitchFamily="34" charset="0"/>
              <a:cs typeface="Calibri" panose="020F0502020204030204" pitchFamily="34" charset="0"/>
            </a:rPr>
            <a:t>120 921 324,13 Kč</a:t>
          </a:r>
          <a:endParaRPr lang="cs-CZ" sz="1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D46623-B2D9-47E0-BDB9-B9A6A6A0A746}" type="parTrans" cxnId="{308DB186-1212-4C62-B685-8FEBEC6FE9A0}">
      <dgm:prSet/>
      <dgm:spPr/>
      <dgm:t>
        <a:bodyPr/>
        <a:lstStyle/>
        <a:p>
          <a:endParaRPr lang="cs-CZ"/>
        </a:p>
      </dgm:t>
    </dgm:pt>
    <dgm:pt modelId="{24053602-F7C9-4A73-A540-882E8B2B6E18}" type="sibTrans" cxnId="{308DB186-1212-4C62-B685-8FEBEC6FE9A0}">
      <dgm:prSet/>
      <dgm:spPr/>
      <dgm:t>
        <a:bodyPr/>
        <a:lstStyle/>
        <a:p>
          <a:endParaRPr lang="cs-CZ"/>
        </a:p>
      </dgm:t>
    </dgm:pt>
    <dgm:pt modelId="{6EFD9765-3180-4C73-B16B-6903449B5E11}" type="pres">
      <dgm:prSet presAssocID="{86989D45-F8F7-487F-8C5F-FAF10EC10880}" presName="Name0" presStyleCnt="0">
        <dgm:presLayoutVars>
          <dgm:chMax val="4"/>
          <dgm:resizeHandles val="exact"/>
        </dgm:presLayoutVars>
      </dgm:prSet>
      <dgm:spPr/>
    </dgm:pt>
    <dgm:pt modelId="{0AFEDAFE-3AF1-45A8-9784-E162DE79B501}" type="pres">
      <dgm:prSet presAssocID="{86989D45-F8F7-487F-8C5F-FAF10EC10880}" presName="ellipse" presStyleLbl="trBgShp" presStyleIdx="0" presStyleCnt="1"/>
      <dgm:spPr/>
    </dgm:pt>
    <dgm:pt modelId="{D841A235-BFC1-4E20-89A4-DDCBC444C26A}" type="pres">
      <dgm:prSet presAssocID="{86989D45-F8F7-487F-8C5F-FAF10EC10880}" presName="arrow1" presStyleLbl="fgShp" presStyleIdx="0" presStyleCnt="1"/>
      <dgm:spPr/>
    </dgm:pt>
    <dgm:pt modelId="{C76D2478-2767-4B44-B9FE-1265EA6A4320}" type="pres">
      <dgm:prSet presAssocID="{86989D45-F8F7-487F-8C5F-FAF10EC10880}" presName="rectangle" presStyleLbl="revTx" presStyleIdx="0" presStyleCnt="1">
        <dgm:presLayoutVars>
          <dgm:bulletEnabled val="1"/>
        </dgm:presLayoutVars>
      </dgm:prSet>
      <dgm:spPr/>
    </dgm:pt>
    <dgm:pt modelId="{E8844231-6F2F-4503-A256-B4AEFA9B3E17}" type="pres">
      <dgm:prSet presAssocID="{2A275FA0-3E07-4DA6-8413-8B51395E4844}" presName="item1" presStyleLbl="node1" presStyleIdx="0" presStyleCnt="3">
        <dgm:presLayoutVars>
          <dgm:bulletEnabled val="1"/>
        </dgm:presLayoutVars>
      </dgm:prSet>
      <dgm:spPr/>
    </dgm:pt>
    <dgm:pt modelId="{C8157B08-975A-4782-B711-8491AFEFED2B}" type="pres">
      <dgm:prSet presAssocID="{ACC778E6-079A-4F20-BC64-646E02BEE1E8}" presName="item2" presStyleLbl="node1" presStyleIdx="1" presStyleCnt="3">
        <dgm:presLayoutVars>
          <dgm:bulletEnabled val="1"/>
        </dgm:presLayoutVars>
      </dgm:prSet>
      <dgm:spPr/>
    </dgm:pt>
    <dgm:pt modelId="{9CDD8FEE-846E-4F93-9D98-3C6CC73653F1}" type="pres">
      <dgm:prSet presAssocID="{BFFC5949-5465-4E8B-83C5-2151673BC2C0}" presName="item3" presStyleLbl="node1" presStyleIdx="2" presStyleCnt="3">
        <dgm:presLayoutVars>
          <dgm:bulletEnabled val="1"/>
        </dgm:presLayoutVars>
      </dgm:prSet>
      <dgm:spPr/>
    </dgm:pt>
    <dgm:pt modelId="{FC0F8E84-428B-4713-820D-2A4D772BD262}" type="pres">
      <dgm:prSet presAssocID="{86989D45-F8F7-487F-8C5F-FAF10EC10880}" presName="funnel" presStyleLbl="trAlignAcc1" presStyleIdx="0" presStyleCnt="1"/>
      <dgm:spPr/>
    </dgm:pt>
  </dgm:ptLst>
  <dgm:cxnLst>
    <dgm:cxn modelId="{F470B80D-7C3D-490F-BF9F-91B43E83AE2F}" srcId="{86989D45-F8F7-487F-8C5F-FAF10EC10880}" destId="{BFFC5949-5465-4E8B-83C5-2151673BC2C0}" srcOrd="3" destOrd="0" parTransId="{0AEDEF1B-52D2-476E-B5C1-ADBE4C860D8F}" sibTransId="{CF53AF18-A5A4-40AF-AAE3-A6EA8AC02B9A}"/>
    <dgm:cxn modelId="{AC8B0227-6886-4CDF-87E9-6AA8FBBF8410}" type="presOf" srcId="{86989D45-F8F7-487F-8C5F-FAF10EC10880}" destId="{6EFD9765-3180-4C73-B16B-6903449B5E11}" srcOrd="0" destOrd="0" presId="urn:microsoft.com/office/officeart/2005/8/layout/funnel1"/>
    <dgm:cxn modelId="{91E8EA47-7D2F-4100-A92E-6394232F05ED}" type="presOf" srcId="{ACC778E6-079A-4F20-BC64-646E02BEE1E8}" destId="{E8844231-6F2F-4503-A256-B4AEFA9B3E17}" srcOrd="0" destOrd="0" presId="urn:microsoft.com/office/officeart/2005/8/layout/funnel1"/>
    <dgm:cxn modelId="{720C0872-5AF8-46F3-A3EB-6DA2E7BE8A2F}" srcId="{86989D45-F8F7-487F-8C5F-FAF10EC10880}" destId="{DF0F7A1B-C1E0-49AD-B3DA-842FAB30D21F}" srcOrd="4" destOrd="0" parTransId="{2A9995DC-BE3A-4594-965B-A861F450C148}" sibTransId="{3B4F061C-AA22-4783-8DF1-24E47071DDEB}"/>
    <dgm:cxn modelId="{802D8078-F9B4-40B7-BE00-EA41B7AEC280}" type="presOf" srcId="{BFFC5949-5465-4E8B-83C5-2151673BC2C0}" destId="{C76D2478-2767-4B44-B9FE-1265EA6A4320}" srcOrd="0" destOrd="0" presId="urn:microsoft.com/office/officeart/2005/8/layout/funnel1"/>
    <dgm:cxn modelId="{B68F6A80-CDC5-4735-B55A-68017FFD9979}" srcId="{86989D45-F8F7-487F-8C5F-FAF10EC10880}" destId="{ACC778E6-079A-4F20-BC64-646E02BEE1E8}" srcOrd="2" destOrd="0" parTransId="{6D851B7F-AC56-4B17-A1EE-30A566B154BE}" sibTransId="{B58A80CC-C7F2-4F2F-8A20-FDF603688378}"/>
    <dgm:cxn modelId="{308DB186-1212-4C62-B685-8FEBEC6FE9A0}" srcId="{86989D45-F8F7-487F-8C5F-FAF10EC10880}" destId="{2A275FA0-3E07-4DA6-8413-8B51395E4844}" srcOrd="1" destOrd="0" parTransId="{C4D46623-B2D9-47E0-BDB9-B9A6A6A0A746}" sibTransId="{24053602-F7C9-4A73-A540-882E8B2B6E18}"/>
    <dgm:cxn modelId="{F2AB2598-B81E-41F2-B26B-F5686DBC97DA}" type="presOf" srcId="{11EA5369-BC6D-4D64-85B5-57A6435F897D}" destId="{9CDD8FEE-846E-4F93-9D98-3C6CC73653F1}" srcOrd="0" destOrd="0" presId="urn:microsoft.com/office/officeart/2005/8/layout/funnel1"/>
    <dgm:cxn modelId="{C0695EA7-318C-4C4D-8245-DBF82426F17D}" srcId="{86989D45-F8F7-487F-8C5F-FAF10EC10880}" destId="{11EA5369-BC6D-4D64-85B5-57A6435F897D}" srcOrd="0" destOrd="0" parTransId="{FB1BD2D4-0BD4-4ACC-ACB1-A3229800DB9E}" sibTransId="{EA52D1D7-5B46-48A8-AF5E-4D24F81082E3}"/>
    <dgm:cxn modelId="{B71A74A7-C444-4A71-B6C5-3FE6B3A74182}" type="presOf" srcId="{2A275FA0-3E07-4DA6-8413-8B51395E4844}" destId="{C8157B08-975A-4782-B711-8491AFEFED2B}" srcOrd="0" destOrd="0" presId="urn:microsoft.com/office/officeart/2005/8/layout/funnel1"/>
    <dgm:cxn modelId="{FCDA0AA0-411D-474C-9875-8B84DFFA7110}" type="presParOf" srcId="{6EFD9765-3180-4C73-B16B-6903449B5E11}" destId="{0AFEDAFE-3AF1-45A8-9784-E162DE79B501}" srcOrd="0" destOrd="0" presId="urn:microsoft.com/office/officeart/2005/8/layout/funnel1"/>
    <dgm:cxn modelId="{65540DBD-2389-4506-9164-143298F56FCF}" type="presParOf" srcId="{6EFD9765-3180-4C73-B16B-6903449B5E11}" destId="{D841A235-BFC1-4E20-89A4-DDCBC444C26A}" srcOrd="1" destOrd="0" presId="urn:microsoft.com/office/officeart/2005/8/layout/funnel1"/>
    <dgm:cxn modelId="{00D664A1-AFC0-4807-86A8-DBE4383B8C87}" type="presParOf" srcId="{6EFD9765-3180-4C73-B16B-6903449B5E11}" destId="{C76D2478-2767-4B44-B9FE-1265EA6A4320}" srcOrd="2" destOrd="0" presId="urn:microsoft.com/office/officeart/2005/8/layout/funnel1"/>
    <dgm:cxn modelId="{83C313F2-7806-42A0-877F-1005D48AA8AA}" type="presParOf" srcId="{6EFD9765-3180-4C73-B16B-6903449B5E11}" destId="{E8844231-6F2F-4503-A256-B4AEFA9B3E17}" srcOrd="3" destOrd="0" presId="urn:microsoft.com/office/officeart/2005/8/layout/funnel1"/>
    <dgm:cxn modelId="{7A4D3774-0324-4754-AD07-57459300CE4F}" type="presParOf" srcId="{6EFD9765-3180-4C73-B16B-6903449B5E11}" destId="{C8157B08-975A-4782-B711-8491AFEFED2B}" srcOrd="4" destOrd="0" presId="urn:microsoft.com/office/officeart/2005/8/layout/funnel1"/>
    <dgm:cxn modelId="{8C83285B-7257-4D8D-8644-7CF69B345340}" type="presParOf" srcId="{6EFD9765-3180-4C73-B16B-6903449B5E11}" destId="{9CDD8FEE-846E-4F93-9D98-3C6CC73653F1}" srcOrd="5" destOrd="0" presId="urn:microsoft.com/office/officeart/2005/8/layout/funnel1"/>
    <dgm:cxn modelId="{E38932E9-B5C4-41DD-8736-45F4CC9DCF18}" type="presParOf" srcId="{6EFD9765-3180-4C73-B16B-6903449B5E11}" destId="{FC0F8E84-428B-4713-820D-2A4D772BD26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772AED-9859-4863-A75D-A85AC6CA7FE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D0EC830A-CFD8-4D2E-B683-0A70FC0D0BA4}">
      <dgm:prSet phldrT="[Text]"/>
      <dgm:spPr>
        <a:solidFill>
          <a:srgbClr val="56B814"/>
        </a:solidFill>
      </dgm:spPr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Výdaje celkem </a:t>
          </a:r>
        </a:p>
        <a:p>
          <a:r>
            <a:rPr lang="cs-CZ" b="1" dirty="0">
              <a:latin typeface="Calibri" panose="020F0502020204030204" pitchFamily="34" charset="0"/>
              <a:cs typeface="Calibri" panose="020F0502020204030204" pitchFamily="34" charset="0"/>
            </a:rPr>
            <a:t>215 865 122</a:t>
          </a:r>
        </a:p>
      </dgm:t>
    </dgm:pt>
    <dgm:pt modelId="{83EBCA62-1596-452E-B2F5-0F88CA7F466E}" type="parTrans" cxnId="{EA75E674-2329-487F-8846-4BDC1C93C347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F378BA-2843-49BC-8650-7B90CCAF71A0}" type="sibTrans" cxnId="{EA75E674-2329-487F-8846-4BDC1C93C347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E6B12C-0A3E-4DDF-A026-1B83671B4F24}">
      <dgm:prSet phldrT="[Text]" custT="1"/>
      <dgm:spPr>
        <a:solidFill>
          <a:srgbClr val="009999"/>
        </a:solidFill>
      </dgm:spPr>
      <dgm:t>
        <a:bodyPr/>
        <a:lstStyle/>
        <a:p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Spoluúčast</a:t>
          </a:r>
        </a:p>
        <a:p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200" b="1" dirty="0">
              <a:latin typeface="Calibri" panose="020F0502020204030204" pitchFamily="34" charset="0"/>
              <a:cs typeface="Calibri" panose="020F0502020204030204" pitchFamily="34" charset="0"/>
            </a:rPr>
            <a:t>65 817 584</a:t>
          </a:r>
          <a:endParaRPr lang="cs-CZ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4AA5FC-5D1A-449A-A517-F5FD618E0936}" type="parTrans" cxnId="{CD160725-3FB7-4CE5-90A7-1B2853009763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EE124D-C313-4F53-AE81-33FF29A4C4FB}" type="sibTrans" cxnId="{CD160725-3FB7-4CE5-90A7-1B2853009763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424A23-F0E9-47E7-835F-35A656833841}">
      <dgm:prSet phldrT="[Text]" custT="1"/>
      <dgm:spPr>
        <a:solidFill>
          <a:srgbClr val="136D6D"/>
        </a:solidFill>
      </dgm:spPr>
      <dgm:t>
        <a:bodyPr/>
        <a:lstStyle/>
        <a:p>
          <a:r>
            <a:rPr lang="cs-CZ" sz="2600" dirty="0">
              <a:latin typeface="Calibri" panose="020F0502020204030204" pitchFamily="34" charset="0"/>
              <a:cs typeface="Calibri" panose="020F0502020204030204" pitchFamily="34" charset="0"/>
            </a:rPr>
            <a:t>Dotace </a:t>
          </a:r>
        </a:p>
        <a:p>
          <a:r>
            <a:rPr lang="cs-CZ" sz="1400" b="1" dirty="0">
              <a:latin typeface="Calibri" panose="020F0502020204030204" pitchFamily="34" charset="0"/>
              <a:cs typeface="Calibri" panose="020F0502020204030204" pitchFamily="34" charset="0"/>
            </a:rPr>
            <a:t>150 047 538</a:t>
          </a:r>
          <a:endParaRPr lang="cs-CZ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734E42-F375-4349-AF38-66DA0EE38A7B}" type="parTrans" cxnId="{67D5DB48-9CE2-4A8C-B3B1-BA16AB9B0AA6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1E19EC-F564-44E3-8FC2-193CD02A4904}" type="sibTrans" cxnId="{67D5DB48-9CE2-4A8C-B3B1-BA16AB9B0AA6}">
      <dgm:prSet/>
      <dgm:spPr/>
      <dgm:t>
        <a:bodyPr/>
        <a:lstStyle/>
        <a:p>
          <a:endParaRPr lang="cs-CZ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EAB379-CF7E-4E27-8545-7A2D44C18F2A}" type="pres">
      <dgm:prSet presAssocID="{13772AED-9859-4863-A75D-A85AC6CA7FE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2683182-F26B-413D-94ED-FD953A27D334}" type="pres">
      <dgm:prSet presAssocID="{D0EC830A-CFD8-4D2E-B683-0A70FC0D0BA4}" presName="gear1" presStyleLbl="node1" presStyleIdx="0" presStyleCnt="3">
        <dgm:presLayoutVars>
          <dgm:chMax val="1"/>
          <dgm:bulletEnabled val="1"/>
        </dgm:presLayoutVars>
      </dgm:prSet>
      <dgm:spPr/>
    </dgm:pt>
    <dgm:pt modelId="{747F6634-A377-4165-9E33-451BB342C128}" type="pres">
      <dgm:prSet presAssocID="{D0EC830A-CFD8-4D2E-B683-0A70FC0D0BA4}" presName="gear1srcNode" presStyleLbl="node1" presStyleIdx="0" presStyleCnt="3"/>
      <dgm:spPr/>
    </dgm:pt>
    <dgm:pt modelId="{88F52D81-0D0A-4E88-9F83-7C4F0D390DBD}" type="pres">
      <dgm:prSet presAssocID="{D0EC830A-CFD8-4D2E-B683-0A70FC0D0BA4}" presName="gear1dstNode" presStyleLbl="node1" presStyleIdx="0" presStyleCnt="3"/>
      <dgm:spPr/>
    </dgm:pt>
    <dgm:pt modelId="{CEA683FB-9A92-43E6-B3A6-D0B4EA8DA7AC}" type="pres">
      <dgm:prSet presAssocID="{E8E6B12C-0A3E-4DDF-A026-1B83671B4F24}" presName="gear2" presStyleLbl="node1" presStyleIdx="1" presStyleCnt="3">
        <dgm:presLayoutVars>
          <dgm:chMax val="1"/>
          <dgm:bulletEnabled val="1"/>
        </dgm:presLayoutVars>
      </dgm:prSet>
      <dgm:spPr/>
    </dgm:pt>
    <dgm:pt modelId="{036AA8ED-11AE-4742-A78C-1CCF4EA31A58}" type="pres">
      <dgm:prSet presAssocID="{E8E6B12C-0A3E-4DDF-A026-1B83671B4F24}" presName="gear2srcNode" presStyleLbl="node1" presStyleIdx="1" presStyleCnt="3"/>
      <dgm:spPr/>
    </dgm:pt>
    <dgm:pt modelId="{6DB4FBC8-7935-4B86-9B1C-5496BFCA9521}" type="pres">
      <dgm:prSet presAssocID="{E8E6B12C-0A3E-4DDF-A026-1B83671B4F24}" presName="gear2dstNode" presStyleLbl="node1" presStyleIdx="1" presStyleCnt="3"/>
      <dgm:spPr/>
    </dgm:pt>
    <dgm:pt modelId="{DC8F6E0A-B694-4492-BB9A-1AD0D5541EEA}" type="pres">
      <dgm:prSet presAssocID="{4C424A23-F0E9-47E7-835F-35A656833841}" presName="gear3" presStyleLbl="node1" presStyleIdx="2" presStyleCnt="3"/>
      <dgm:spPr/>
    </dgm:pt>
    <dgm:pt modelId="{845C2FFA-3F45-4494-BE56-38B7D24996E8}" type="pres">
      <dgm:prSet presAssocID="{4C424A23-F0E9-47E7-835F-35A65683384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F8CE4E5-5118-4391-9DA4-B440D34F8283}" type="pres">
      <dgm:prSet presAssocID="{4C424A23-F0E9-47E7-835F-35A656833841}" presName="gear3srcNode" presStyleLbl="node1" presStyleIdx="2" presStyleCnt="3"/>
      <dgm:spPr/>
    </dgm:pt>
    <dgm:pt modelId="{420AFD04-1525-470A-81D6-86F2719B7618}" type="pres">
      <dgm:prSet presAssocID="{4C424A23-F0E9-47E7-835F-35A656833841}" presName="gear3dstNode" presStyleLbl="node1" presStyleIdx="2" presStyleCnt="3"/>
      <dgm:spPr/>
    </dgm:pt>
    <dgm:pt modelId="{4B7A8638-5D60-48B1-92B9-D9EAB12E0805}" type="pres">
      <dgm:prSet presAssocID="{9BF378BA-2843-49BC-8650-7B90CCAF71A0}" presName="connector1" presStyleLbl="sibTrans2D1" presStyleIdx="0" presStyleCnt="3"/>
      <dgm:spPr/>
    </dgm:pt>
    <dgm:pt modelId="{2A89D8AB-5D75-46A1-8905-7F2C72188583}" type="pres">
      <dgm:prSet presAssocID="{33EE124D-C313-4F53-AE81-33FF29A4C4FB}" presName="connector2" presStyleLbl="sibTrans2D1" presStyleIdx="1" presStyleCnt="3"/>
      <dgm:spPr/>
    </dgm:pt>
    <dgm:pt modelId="{8CD901A5-E17E-44B3-89B2-B97F9BE13A55}" type="pres">
      <dgm:prSet presAssocID="{691E19EC-F564-44E3-8FC2-193CD02A4904}" presName="connector3" presStyleLbl="sibTrans2D1" presStyleIdx="2" presStyleCnt="3"/>
      <dgm:spPr/>
    </dgm:pt>
  </dgm:ptLst>
  <dgm:cxnLst>
    <dgm:cxn modelId="{E0660300-4FD7-4580-9D1C-7A896492EC24}" type="presOf" srcId="{D0EC830A-CFD8-4D2E-B683-0A70FC0D0BA4}" destId="{747F6634-A377-4165-9E33-451BB342C128}" srcOrd="1" destOrd="0" presId="urn:microsoft.com/office/officeart/2005/8/layout/gear1"/>
    <dgm:cxn modelId="{80FC5411-DD25-40C7-BC10-4CEA78D984E2}" type="presOf" srcId="{4C424A23-F0E9-47E7-835F-35A656833841}" destId="{DC8F6E0A-B694-4492-BB9A-1AD0D5541EEA}" srcOrd="0" destOrd="0" presId="urn:microsoft.com/office/officeart/2005/8/layout/gear1"/>
    <dgm:cxn modelId="{63748A17-D24C-4A36-97B8-E0A13C319FFF}" type="presOf" srcId="{E8E6B12C-0A3E-4DDF-A026-1B83671B4F24}" destId="{036AA8ED-11AE-4742-A78C-1CCF4EA31A58}" srcOrd="1" destOrd="0" presId="urn:microsoft.com/office/officeart/2005/8/layout/gear1"/>
    <dgm:cxn modelId="{CD160725-3FB7-4CE5-90A7-1B2853009763}" srcId="{13772AED-9859-4863-A75D-A85AC6CA7FE2}" destId="{E8E6B12C-0A3E-4DDF-A026-1B83671B4F24}" srcOrd="1" destOrd="0" parTransId="{BA4AA5FC-5D1A-449A-A517-F5FD618E0936}" sibTransId="{33EE124D-C313-4F53-AE81-33FF29A4C4FB}"/>
    <dgm:cxn modelId="{3A203B33-0BA8-4F88-8F06-07B9A3303293}" type="presOf" srcId="{E8E6B12C-0A3E-4DDF-A026-1B83671B4F24}" destId="{6DB4FBC8-7935-4B86-9B1C-5496BFCA9521}" srcOrd="2" destOrd="0" presId="urn:microsoft.com/office/officeart/2005/8/layout/gear1"/>
    <dgm:cxn modelId="{67D5DB48-9CE2-4A8C-B3B1-BA16AB9B0AA6}" srcId="{13772AED-9859-4863-A75D-A85AC6CA7FE2}" destId="{4C424A23-F0E9-47E7-835F-35A656833841}" srcOrd="2" destOrd="0" parTransId="{94734E42-F375-4349-AF38-66DA0EE38A7B}" sibTransId="{691E19EC-F564-44E3-8FC2-193CD02A4904}"/>
    <dgm:cxn modelId="{F62D8E6C-ECBB-47FA-8710-83ECACAF9688}" type="presOf" srcId="{D0EC830A-CFD8-4D2E-B683-0A70FC0D0BA4}" destId="{42683182-F26B-413D-94ED-FD953A27D334}" srcOrd="0" destOrd="0" presId="urn:microsoft.com/office/officeart/2005/8/layout/gear1"/>
    <dgm:cxn modelId="{2E623174-08F7-487A-9A45-DE4016468C22}" type="presOf" srcId="{4C424A23-F0E9-47E7-835F-35A656833841}" destId="{7F8CE4E5-5118-4391-9DA4-B440D34F8283}" srcOrd="2" destOrd="0" presId="urn:microsoft.com/office/officeart/2005/8/layout/gear1"/>
    <dgm:cxn modelId="{EA75E674-2329-487F-8846-4BDC1C93C347}" srcId="{13772AED-9859-4863-A75D-A85AC6CA7FE2}" destId="{D0EC830A-CFD8-4D2E-B683-0A70FC0D0BA4}" srcOrd="0" destOrd="0" parTransId="{83EBCA62-1596-452E-B2F5-0F88CA7F466E}" sibTransId="{9BF378BA-2843-49BC-8650-7B90CCAF71A0}"/>
    <dgm:cxn modelId="{C9BFBB59-8296-49C7-98D1-67FE4F6B2940}" type="presOf" srcId="{4C424A23-F0E9-47E7-835F-35A656833841}" destId="{420AFD04-1525-470A-81D6-86F2719B7618}" srcOrd="3" destOrd="0" presId="urn:microsoft.com/office/officeart/2005/8/layout/gear1"/>
    <dgm:cxn modelId="{E97D807E-F74B-4B4F-A045-26721A8C1AF9}" type="presOf" srcId="{691E19EC-F564-44E3-8FC2-193CD02A4904}" destId="{8CD901A5-E17E-44B3-89B2-B97F9BE13A55}" srcOrd="0" destOrd="0" presId="urn:microsoft.com/office/officeart/2005/8/layout/gear1"/>
    <dgm:cxn modelId="{9029BC7F-368F-4182-95EA-CDEC757DDA87}" type="presOf" srcId="{4C424A23-F0E9-47E7-835F-35A656833841}" destId="{845C2FFA-3F45-4494-BE56-38B7D24996E8}" srcOrd="1" destOrd="0" presId="urn:microsoft.com/office/officeart/2005/8/layout/gear1"/>
    <dgm:cxn modelId="{6C8928B1-2854-4197-8C0B-265282F16D6C}" type="presOf" srcId="{33EE124D-C313-4F53-AE81-33FF29A4C4FB}" destId="{2A89D8AB-5D75-46A1-8905-7F2C72188583}" srcOrd="0" destOrd="0" presId="urn:microsoft.com/office/officeart/2005/8/layout/gear1"/>
    <dgm:cxn modelId="{E00A8AB3-05BF-466C-9781-F54E22F59F7B}" type="presOf" srcId="{13772AED-9859-4863-A75D-A85AC6CA7FE2}" destId="{ECEAB379-CF7E-4E27-8545-7A2D44C18F2A}" srcOrd="0" destOrd="0" presId="urn:microsoft.com/office/officeart/2005/8/layout/gear1"/>
    <dgm:cxn modelId="{9CC58BBE-A87F-4DB9-99B0-E596016A5207}" type="presOf" srcId="{E8E6B12C-0A3E-4DDF-A026-1B83671B4F24}" destId="{CEA683FB-9A92-43E6-B3A6-D0B4EA8DA7AC}" srcOrd="0" destOrd="0" presId="urn:microsoft.com/office/officeart/2005/8/layout/gear1"/>
    <dgm:cxn modelId="{99F290F6-0D6C-4514-9B4D-E4437B26DD43}" type="presOf" srcId="{D0EC830A-CFD8-4D2E-B683-0A70FC0D0BA4}" destId="{88F52D81-0D0A-4E88-9F83-7C4F0D390DBD}" srcOrd="2" destOrd="0" presId="urn:microsoft.com/office/officeart/2005/8/layout/gear1"/>
    <dgm:cxn modelId="{288270F8-463C-4068-B7F7-C01AB8D30F0D}" type="presOf" srcId="{9BF378BA-2843-49BC-8650-7B90CCAF71A0}" destId="{4B7A8638-5D60-48B1-92B9-D9EAB12E0805}" srcOrd="0" destOrd="0" presId="urn:microsoft.com/office/officeart/2005/8/layout/gear1"/>
    <dgm:cxn modelId="{74AD0688-82A8-4376-9DD4-26A298DBE9E3}" type="presParOf" srcId="{ECEAB379-CF7E-4E27-8545-7A2D44C18F2A}" destId="{42683182-F26B-413D-94ED-FD953A27D334}" srcOrd="0" destOrd="0" presId="urn:microsoft.com/office/officeart/2005/8/layout/gear1"/>
    <dgm:cxn modelId="{DE657BFA-D3EE-4BDC-88B0-67A6149C446A}" type="presParOf" srcId="{ECEAB379-CF7E-4E27-8545-7A2D44C18F2A}" destId="{747F6634-A377-4165-9E33-451BB342C128}" srcOrd="1" destOrd="0" presId="urn:microsoft.com/office/officeart/2005/8/layout/gear1"/>
    <dgm:cxn modelId="{E7FB3329-DDCF-4FA5-BA51-1CA0907AB8B4}" type="presParOf" srcId="{ECEAB379-CF7E-4E27-8545-7A2D44C18F2A}" destId="{88F52D81-0D0A-4E88-9F83-7C4F0D390DBD}" srcOrd="2" destOrd="0" presId="urn:microsoft.com/office/officeart/2005/8/layout/gear1"/>
    <dgm:cxn modelId="{AD1C3F45-2918-42E0-B5D0-17D6B41C4BE3}" type="presParOf" srcId="{ECEAB379-CF7E-4E27-8545-7A2D44C18F2A}" destId="{CEA683FB-9A92-43E6-B3A6-D0B4EA8DA7AC}" srcOrd="3" destOrd="0" presId="urn:microsoft.com/office/officeart/2005/8/layout/gear1"/>
    <dgm:cxn modelId="{26D041CF-E1C2-49BC-BDC4-8E6C2226B51B}" type="presParOf" srcId="{ECEAB379-CF7E-4E27-8545-7A2D44C18F2A}" destId="{036AA8ED-11AE-4742-A78C-1CCF4EA31A58}" srcOrd="4" destOrd="0" presId="urn:microsoft.com/office/officeart/2005/8/layout/gear1"/>
    <dgm:cxn modelId="{A35A231E-1089-44DB-A363-515C58B964C2}" type="presParOf" srcId="{ECEAB379-CF7E-4E27-8545-7A2D44C18F2A}" destId="{6DB4FBC8-7935-4B86-9B1C-5496BFCA9521}" srcOrd="5" destOrd="0" presId="urn:microsoft.com/office/officeart/2005/8/layout/gear1"/>
    <dgm:cxn modelId="{CB8EC072-669D-4488-BDAD-6E2338E354B3}" type="presParOf" srcId="{ECEAB379-CF7E-4E27-8545-7A2D44C18F2A}" destId="{DC8F6E0A-B694-4492-BB9A-1AD0D5541EEA}" srcOrd="6" destOrd="0" presId="urn:microsoft.com/office/officeart/2005/8/layout/gear1"/>
    <dgm:cxn modelId="{F5984E71-A9B3-43EF-97F1-4F2F4E6269C9}" type="presParOf" srcId="{ECEAB379-CF7E-4E27-8545-7A2D44C18F2A}" destId="{845C2FFA-3F45-4494-BE56-38B7D24996E8}" srcOrd="7" destOrd="0" presId="urn:microsoft.com/office/officeart/2005/8/layout/gear1"/>
    <dgm:cxn modelId="{85B58250-A11A-46C3-AEF5-00EA365F0121}" type="presParOf" srcId="{ECEAB379-CF7E-4E27-8545-7A2D44C18F2A}" destId="{7F8CE4E5-5118-4391-9DA4-B440D34F8283}" srcOrd="8" destOrd="0" presId="urn:microsoft.com/office/officeart/2005/8/layout/gear1"/>
    <dgm:cxn modelId="{E9101BAE-17EB-4268-8573-B449C0FAC94E}" type="presParOf" srcId="{ECEAB379-CF7E-4E27-8545-7A2D44C18F2A}" destId="{420AFD04-1525-470A-81D6-86F2719B7618}" srcOrd="9" destOrd="0" presId="urn:microsoft.com/office/officeart/2005/8/layout/gear1"/>
    <dgm:cxn modelId="{78FF26C0-D8BB-485E-9CED-5B771AA17547}" type="presParOf" srcId="{ECEAB379-CF7E-4E27-8545-7A2D44C18F2A}" destId="{4B7A8638-5D60-48B1-92B9-D9EAB12E0805}" srcOrd="10" destOrd="0" presId="urn:microsoft.com/office/officeart/2005/8/layout/gear1"/>
    <dgm:cxn modelId="{6A35D70C-0A0A-41C6-B6BD-182F6EF5582D}" type="presParOf" srcId="{ECEAB379-CF7E-4E27-8545-7A2D44C18F2A}" destId="{2A89D8AB-5D75-46A1-8905-7F2C72188583}" srcOrd="11" destOrd="0" presId="urn:microsoft.com/office/officeart/2005/8/layout/gear1"/>
    <dgm:cxn modelId="{71D4E9E2-12A6-4E6F-97FC-9006AD0575F2}" type="presParOf" srcId="{ECEAB379-CF7E-4E27-8545-7A2D44C18F2A}" destId="{8CD901A5-E17E-44B3-89B2-B97F9BE13A5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2BEA5C-4945-444F-B337-9B6FCA6476F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27D5D1A-81E4-473E-985C-F8B410D83897}">
      <dgm:prSet phldrT="[Text]" custT="1"/>
      <dgm:spPr/>
      <dgm:t>
        <a:bodyPr/>
        <a:lstStyle/>
        <a:p>
          <a:r>
            <a:rPr lang="cs-CZ" sz="7200" b="1" dirty="0">
              <a:latin typeface="Calibri" panose="020F0502020204030204" pitchFamily="34" charset="0"/>
              <a:cs typeface="Calibri" panose="020F0502020204030204" pitchFamily="34" charset="0"/>
            </a:rPr>
            <a:t>61 Kč</a:t>
          </a:r>
        </a:p>
      </dgm:t>
    </dgm:pt>
    <dgm:pt modelId="{FFF01181-9FC2-47B0-A4AC-846323130043}" type="parTrans" cxnId="{46913D85-6694-4C0D-BFC3-8B45CE5418CA}">
      <dgm:prSet/>
      <dgm:spPr/>
      <dgm:t>
        <a:bodyPr/>
        <a:lstStyle/>
        <a:p>
          <a:endParaRPr lang="cs-CZ"/>
        </a:p>
      </dgm:t>
    </dgm:pt>
    <dgm:pt modelId="{2F6D2896-36C2-4E84-BCCB-F3AE31ABA304}" type="sibTrans" cxnId="{46913D85-6694-4C0D-BFC3-8B45CE5418CA}">
      <dgm:prSet/>
      <dgm:spPr/>
      <dgm:t>
        <a:bodyPr/>
        <a:lstStyle/>
        <a:p>
          <a:endParaRPr lang="cs-CZ"/>
        </a:p>
      </dgm:t>
    </dgm:pt>
    <dgm:pt modelId="{B8764B7B-8E5A-463B-8671-F8D70974879B}">
      <dgm:prSet phldrT="[Text]" custT="1"/>
      <dgm:spPr/>
      <dgm:t>
        <a:bodyPr/>
        <a:lstStyle/>
        <a:p>
          <a:r>
            <a:rPr lang="cs-CZ" sz="2800" dirty="0">
              <a:latin typeface="Calibri" panose="020F0502020204030204" pitchFamily="34" charset="0"/>
              <a:cs typeface="Calibri" panose="020F0502020204030204" pitchFamily="34" charset="0"/>
            </a:rPr>
            <a:t>Členské příspěvky – 2 447 254 Kč</a:t>
          </a:r>
        </a:p>
      </dgm:t>
    </dgm:pt>
    <dgm:pt modelId="{A0312CA8-6D08-483F-8CA2-67A5ABA2DCA0}" type="parTrans" cxnId="{D1899ECF-F8BE-452A-9FC3-A75E2108D2BC}">
      <dgm:prSet/>
      <dgm:spPr/>
      <dgm:t>
        <a:bodyPr/>
        <a:lstStyle/>
        <a:p>
          <a:endParaRPr lang="cs-CZ"/>
        </a:p>
      </dgm:t>
    </dgm:pt>
    <dgm:pt modelId="{478A4A2C-EB41-4647-8915-B37E405E2538}" type="sibTrans" cxnId="{D1899ECF-F8BE-452A-9FC3-A75E2108D2BC}">
      <dgm:prSet/>
      <dgm:spPr/>
      <dgm:t>
        <a:bodyPr/>
        <a:lstStyle/>
        <a:p>
          <a:endParaRPr lang="cs-CZ"/>
        </a:p>
      </dgm:t>
    </dgm:pt>
    <dgm:pt modelId="{902C0CEC-9E6E-4567-A000-BCFD3E93BD33}">
      <dgm:prSet phldrT="[Text]" custT="1"/>
      <dgm:spPr/>
      <dgm:t>
        <a:bodyPr/>
        <a:lstStyle/>
        <a:p>
          <a:r>
            <a:rPr lang="cs-CZ" sz="2800" dirty="0">
              <a:latin typeface="Calibri" panose="020F0502020204030204" pitchFamily="34" charset="0"/>
              <a:cs typeface="Calibri" panose="020F0502020204030204" pitchFamily="34" charset="0"/>
            </a:rPr>
            <a:t>Dotace získané na území MAS- 150 047 538 Kč</a:t>
          </a:r>
        </a:p>
      </dgm:t>
    </dgm:pt>
    <dgm:pt modelId="{335A12B5-D623-4223-8DA9-91E71607C652}" type="parTrans" cxnId="{3883E56B-8F48-41BA-861D-C1370399F644}">
      <dgm:prSet/>
      <dgm:spPr/>
      <dgm:t>
        <a:bodyPr/>
        <a:lstStyle/>
        <a:p>
          <a:endParaRPr lang="cs-CZ"/>
        </a:p>
      </dgm:t>
    </dgm:pt>
    <dgm:pt modelId="{6211BFDF-E2D5-48E2-896E-E01587246213}" type="sibTrans" cxnId="{3883E56B-8F48-41BA-861D-C1370399F644}">
      <dgm:prSet/>
      <dgm:spPr/>
      <dgm:t>
        <a:bodyPr/>
        <a:lstStyle/>
        <a:p>
          <a:endParaRPr lang="cs-CZ"/>
        </a:p>
      </dgm:t>
    </dgm:pt>
    <dgm:pt modelId="{E39CD734-A6E3-4C88-AD56-8A4341085BF5}" type="pres">
      <dgm:prSet presAssocID="{772BEA5C-4945-444F-B337-9B6FCA6476F8}" presName="Name0" presStyleCnt="0">
        <dgm:presLayoutVars>
          <dgm:dir/>
          <dgm:animOne val="branch"/>
          <dgm:animLvl val="lvl"/>
        </dgm:presLayoutVars>
      </dgm:prSet>
      <dgm:spPr/>
    </dgm:pt>
    <dgm:pt modelId="{4090C5A6-6F53-4213-8869-AF64ACE8912F}" type="pres">
      <dgm:prSet presAssocID="{227D5D1A-81E4-473E-985C-F8B410D83897}" presName="chaos" presStyleCnt="0"/>
      <dgm:spPr/>
    </dgm:pt>
    <dgm:pt modelId="{703EC1BE-CC62-41B1-A8A5-C7BBC2FA23BD}" type="pres">
      <dgm:prSet presAssocID="{227D5D1A-81E4-473E-985C-F8B410D83897}" presName="parTx1" presStyleLbl="revTx" presStyleIdx="0" presStyleCnt="2"/>
      <dgm:spPr/>
    </dgm:pt>
    <dgm:pt modelId="{CCC9B38F-D84D-44FC-BBC3-A452B9107765}" type="pres">
      <dgm:prSet presAssocID="{227D5D1A-81E4-473E-985C-F8B410D83897}" presName="desTx1" presStyleLbl="revTx" presStyleIdx="1" presStyleCnt="2" custScaleX="284717" custScaleY="35619">
        <dgm:presLayoutVars>
          <dgm:bulletEnabled val="1"/>
        </dgm:presLayoutVars>
      </dgm:prSet>
      <dgm:spPr/>
    </dgm:pt>
    <dgm:pt modelId="{C6936C2A-0DEF-48BB-8F24-AF45FFEC43A2}" type="pres">
      <dgm:prSet presAssocID="{227D5D1A-81E4-473E-985C-F8B410D83897}" presName="c1" presStyleLbl="node1" presStyleIdx="0" presStyleCnt="18"/>
      <dgm:spPr>
        <a:solidFill>
          <a:srgbClr val="136D6D"/>
        </a:solidFill>
      </dgm:spPr>
    </dgm:pt>
    <dgm:pt modelId="{243D7F1A-B759-4019-B3EA-1875D230DB8B}" type="pres">
      <dgm:prSet presAssocID="{227D5D1A-81E4-473E-985C-F8B410D83897}" presName="c2" presStyleLbl="node1" presStyleIdx="1" presStyleCnt="18"/>
      <dgm:spPr>
        <a:solidFill>
          <a:schemeClr val="accent6"/>
        </a:solidFill>
      </dgm:spPr>
    </dgm:pt>
    <dgm:pt modelId="{ECC44C90-96B8-422F-9F9A-35EA6A7C369B}" type="pres">
      <dgm:prSet presAssocID="{227D5D1A-81E4-473E-985C-F8B410D83897}" presName="c3" presStyleLbl="node1" presStyleIdx="2" presStyleCnt="18"/>
      <dgm:spPr>
        <a:solidFill>
          <a:srgbClr val="56B814"/>
        </a:solidFill>
      </dgm:spPr>
    </dgm:pt>
    <dgm:pt modelId="{A2BAD61D-FF50-4C08-A1AD-DAF8D0B24844}" type="pres">
      <dgm:prSet presAssocID="{227D5D1A-81E4-473E-985C-F8B410D83897}" presName="c4" presStyleLbl="node1" presStyleIdx="3" presStyleCnt="18"/>
      <dgm:spPr>
        <a:solidFill>
          <a:srgbClr val="136D6D"/>
        </a:solidFill>
      </dgm:spPr>
    </dgm:pt>
    <dgm:pt modelId="{623677F9-6BC0-491B-BE37-44F5A8996560}" type="pres">
      <dgm:prSet presAssocID="{227D5D1A-81E4-473E-985C-F8B410D83897}" presName="c5" presStyleLbl="node1" presStyleIdx="4" presStyleCnt="18"/>
      <dgm:spPr>
        <a:solidFill>
          <a:schemeClr val="accent6"/>
        </a:solidFill>
      </dgm:spPr>
    </dgm:pt>
    <dgm:pt modelId="{4BB37E60-FABF-407B-A995-97137B23E32C}" type="pres">
      <dgm:prSet presAssocID="{227D5D1A-81E4-473E-985C-F8B410D83897}" presName="c6" presStyleLbl="node1" presStyleIdx="5" presStyleCnt="18"/>
      <dgm:spPr>
        <a:solidFill>
          <a:srgbClr val="56B814"/>
        </a:solidFill>
      </dgm:spPr>
    </dgm:pt>
    <dgm:pt modelId="{FA2F4369-0254-4A95-B19D-6F3A019FB583}" type="pres">
      <dgm:prSet presAssocID="{227D5D1A-81E4-473E-985C-F8B410D83897}" presName="c7" presStyleLbl="node1" presStyleIdx="6" presStyleCnt="18"/>
      <dgm:spPr>
        <a:solidFill>
          <a:srgbClr val="136D6D"/>
        </a:solidFill>
      </dgm:spPr>
    </dgm:pt>
    <dgm:pt modelId="{F38DC173-BE0F-4CE2-B74D-E6791E2AB9C4}" type="pres">
      <dgm:prSet presAssocID="{227D5D1A-81E4-473E-985C-F8B410D83897}" presName="c8" presStyleLbl="node1" presStyleIdx="7" presStyleCnt="18"/>
      <dgm:spPr>
        <a:solidFill>
          <a:srgbClr val="56B814"/>
        </a:solidFill>
      </dgm:spPr>
    </dgm:pt>
    <dgm:pt modelId="{18E6C6C5-B649-4F6F-8781-C7135C550E38}" type="pres">
      <dgm:prSet presAssocID="{227D5D1A-81E4-473E-985C-F8B410D83897}" presName="c9" presStyleLbl="node1" presStyleIdx="8" presStyleCnt="18"/>
      <dgm:spPr>
        <a:solidFill>
          <a:srgbClr val="136D6D"/>
        </a:solidFill>
      </dgm:spPr>
    </dgm:pt>
    <dgm:pt modelId="{7A9A0257-168E-40D5-B3E5-741844D2ED80}" type="pres">
      <dgm:prSet presAssocID="{227D5D1A-81E4-473E-985C-F8B410D83897}" presName="c10" presStyleLbl="node1" presStyleIdx="9" presStyleCnt="18"/>
      <dgm:spPr>
        <a:solidFill>
          <a:srgbClr val="136D6D"/>
        </a:solidFill>
      </dgm:spPr>
    </dgm:pt>
    <dgm:pt modelId="{EA4B356F-F240-4A86-BAF7-3DDE46DDA932}" type="pres">
      <dgm:prSet presAssocID="{227D5D1A-81E4-473E-985C-F8B410D83897}" presName="c11" presStyleLbl="node1" presStyleIdx="10" presStyleCnt="18"/>
      <dgm:spPr>
        <a:solidFill>
          <a:srgbClr val="56B814"/>
        </a:solidFill>
      </dgm:spPr>
    </dgm:pt>
    <dgm:pt modelId="{9ECBC165-3B7C-4349-B85A-C5E481DFA1E6}" type="pres">
      <dgm:prSet presAssocID="{227D5D1A-81E4-473E-985C-F8B410D83897}" presName="c12" presStyleLbl="node1" presStyleIdx="11" presStyleCnt="18"/>
      <dgm:spPr>
        <a:solidFill>
          <a:srgbClr val="136D6D"/>
        </a:solidFill>
      </dgm:spPr>
    </dgm:pt>
    <dgm:pt modelId="{61351340-25B2-4E18-AED4-598D88E4B48F}" type="pres">
      <dgm:prSet presAssocID="{227D5D1A-81E4-473E-985C-F8B410D83897}" presName="c13" presStyleLbl="node1" presStyleIdx="12" presStyleCnt="18"/>
      <dgm:spPr>
        <a:solidFill>
          <a:schemeClr val="accent6"/>
        </a:solidFill>
      </dgm:spPr>
    </dgm:pt>
    <dgm:pt modelId="{A74119E7-7DC2-4601-B231-113D460F0E3B}" type="pres">
      <dgm:prSet presAssocID="{227D5D1A-81E4-473E-985C-F8B410D83897}" presName="c14" presStyleLbl="node1" presStyleIdx="13" presStyleCnt="18"/>
      <dgm:spPr>
        <a:solidFill>
          <a:srgbClr val="136D6D"/>
        </a:solidFill>
      </dgm:spPr>
    </dgm:pt>
    <dgm:pt modelId="{CB3F1039-560C-496E-AD74-21309C0057D1}" type="pres">
      <dgm:prSet presAssocID="{227D5D1A-81E4-473E-985C-F8B410D83897}" presName="c15" presStyleLbl="node1" presStyleIdx="14" presStyleCnt="18"/>
      <dgm:spPr>
        <a:solidFill>
          <a:srgbClr val="56B814"/>
        </a:solidFill>
      </dgm:spPr>
    </dgm:pt>
    <dgm:pt modelId="{B11DCDB7-A58E-47ED-92DC-98EC977CCA84}" type="pres">
      <dgm:prSet presAssocID="{227D5D1A-81E4-473E-985C-F8B410D83897}" presName="c16" presStyleLbl="node1" presStyleIdx="15" presStyleCnt="18"/>
      <dgm:spPr>
        <a:solidFill>
          <a:schemeClr val="accent6"/>
        </a:solidFill>
      </dgm:spPr>
    </dgm:pt>
    <dgm:pt modelId="{D3A43B38-6230-4F61-9DCE-53C61A85DBA7}" type="pres">
      <dgm:prSet presAssocID="{227D5D1A-81E4-473E-985C-F8B410D83897}" presName="c17" presStyleLbl="node1" presStyleIdx="16" presStyleCnt="18"/>
      <dgm:spPr>
        <a:solidFill>
          <a:srgbClr val="136D6D"/>
        </a:solidFill>
      </dgm:spPr>
    </dgm:pt>
    <dgm:pt modelId="{AF149E66-27A5-479D-A3D4-3ED3D960A352}" type="pres">
      <dgm:prSet presAssocID="{227D5D1A-81E4-473E-985C-F8B410D83897}" presName="c18" presStyleLbl="node1" presStyleIdx="17" presStyleCnt="18"/>
      <dgm:spPr>
        <a:solidFill>
          <a:srgbClr val="56B814"/>
        </a:solidFill>
      </dgm:spPr>
    </dgm:pt>
  </dgm:ptLst>
  <dgm:cxnLst>
    <dgm:cxn modelId="{3883E56B-8F48-41BA-861D-C1370399F644}" srcId="{227D5D1A-81E4-473E-985C-F8B410D83897}" destId="{902C0CEC-9E6E-4567-A000-BCFD3E93BD33}" srcOrd="1" destOrd="0" parTransId="{335A12B5-D623-4223-8DA9-91E71607C652}" sibTransId="{6211BFDF-E2D5-48E2-896E-E01587246213}"/>
    <dgm:cxn modelId="{46913D85-6694-4C0D-BFC3-8B45CE5418CA}" srcId="{772BEA5C-4945-444F-B337-9B6FCA6476F8}" destId="{227D5D1A-81E4-473E-985C-F8B410D83897}" srcOrd="0" destOrd="0" parTransId="{FFF01181-9FC2-47B0-A4AC-846323130043}" sibTransId="{2F6D2896-36C2-4E84-BCCB-F3AE31ABA304}"/>
    <dgm:cxn modelId="{459AA88A-DEEA-4DA7-8F4B-2D55003E2925}" type="presOf" srcId="{772BEA5C-4945-444F-B337-9B6FCA6476F8}" destId="{E39CD734-A6E3-4C88-AD56-8A4341085BF5}" srcOrd="0" destOrd="0" presId="urn:microsoft.com/office/officeart/2009/3/layout/RandomtoResultProcess"/>
    <dgm:cxn modelId="{3441239E-4F0F-41CB-B0E2-4406D55B1F08}" type="presOf" srcId="{B8764B7B-8E5A-463B-8671-F8D70974879B}" destId="{CCC9B38F-D84D-44FC-BBC3-A452B9107765}" srcOrd="0" destOrd="0" presId="urn:microsoft.com/office/officeart/2009/3/layout/RandomtoResultProcess"/>
    <dgm:cxn modelId="{B09942A2-8BAC-4AF1-B0E2-9BA131148111}" type="presOf" srcId="{227D5D1A-81E4-473E-985C-F8B410D83897}" destId="{703EC1BE-CC62-41B1-A8A5-C7BBC2FA23BD}" srcOrd="0" destOrd="0" presId="urn:microsoft.com/office/officeart/2009/3/layout/RandomtoResultProcess"/>
    <dgm:cxn modelId="{D1899ECF-F8BE-452A-9FC3-A75E2108D2BC}" srcId="{227D5D1A-81E4-473E-985C-F8B410D83897}" destId="{B8764B7B-8E5A-463B-8671-F8D70974879B}" srcOrd="0" destOrd="0" parTransId="{A0312CA8-6D08-483F-8CA2-67A5ABA2DCA0}" sibTransId="{478A4A2C-EB41-4647-8915-B37E405E2538}"/>
    <dgm:cxn modelId="{B9DF21D9-F0CE-4E7F-AFEB-2B2554246FD5}" type="presOf" srcId="{902C0CEC-9E6E-4567-A000-BCFD3E93BD33}" destId="{CCC9B38F-D84D-44FC-BBC3-A452B9107765}" srcOrd="0" destOrd="1" presId="urn:microsoft.com/office/officeart/2009/3/layout/RandomtoResultProcess"/>
    <dgm:cxn modelId="{8844399F-3CD0-4FAF-B187-D6DDE33F9FF9}" type="presParOf" srcId="{E39CD734-A6E3-4C88-AD56-8A4341085BF5}" destId="{4090C5A6-6F53-4213-8869-AF64ACE8912F}" srcOrd="0" destOrd="0" presId="urn:microsoft.com/office/officeart/2009/3/layout/RandomtoResultProcess"/>
    <dgm:cxn modelId="{26A032B5-8D11-4ECE-8260-4F410125CB2C}" type="presParOf" srcId="{4090C5A6-6F53-4213-8869-AF64ACE8912F}" destId="{703EC1BE-CC62-41B1-A8A5-C7BBC2FA23BD}" srcOrd="0" destOrd="0" presId="urn:microsoft.com/office/officeart/2009/3/layout/RandomtoResultProcess"/>
    <dgm:cxn modelId="{D362741E-D7FB-442F-B983-CB4AF06CD33D}" type="presParOf" srcId="{4090C5A6-6F53-4213-8869-AF64ACE8912F}" destId="{CCC9B38F-D84D-44FC-BBC3-A452B9107765}" srcOrd="1" destOrd="0" presId="urn:microsoft.com/office/officeart/2009/3/layout/RandomtoResultProcess"/>
    <dgm:cxn modelId="{A8517F84-FA00-4934-850C-68C6D7D65AA8}" type="presParOf" srcId="{4090C5A6-6F53-4213-8869-AF64ACE8912F}" destId="{C6936C2A-0DEF-48BB-8F24-AF45FFEC43A2}" srcOrd="2" destOrd="0" presId="urn:microsoft.com/office/officeart/2009/3/layout/RandomtoResultProcess"/>
    <dgm:cxn modelId="{028CA2E7-9C5C-4BBB-865A-DED6DAD49B0F}" type="presParOf" srcId="{4090C5A6-6F53-4213-8869-AF64ACE8912F}" destId="{243D7F1A-B759-4019-B3EA-1875D230DB8B}" srcOrd="3" destOrd="0" presId="urn:microsoft.com/office/officeart/2009/3/layout/RandomtoResultProcess"/>
    <dgm:cxn modelId="{22685928-954E-4CC4-A258-0111CD69B566}" type="presParOf" srcId="{4090C5A6-6F53-4213-8869-AF64ACE8912F}" destId="{ECC44C90-96B8-422F-9F9A-35EA6A7C369B}" srcOrd="4" destOrd="0" presId="urn:microsoft.com/office/officeart/2009/3/layout/RandomtoResultProcess"/>
    <dgm:cxn modelId="{E2792257-7888-4EF3-9D65-3E25D2D21B1A}" type="presParOf" srcId="{4090C5A6-6F53-4213-8869-AF64ACE8912F}" destId="{A2BAD61D-FF50-4C08-A1AD-DAF8D0B24844}" srcOrd="5" destOrd="0" presId="urn:microsoft.com/office/officeart/2009/3/layout/RandomtoResultProcess"/>
    <dgm:cxn modelId="{04854F72-7C51-4147-8AD4-1F36E6DC051E}" type="presParOf" srcId="{4090C5A6-6F53-4213-8869-AF64ACE8912F}" destId="{623677F9-6BC0-491B-BE37-44F5A8996560}" srcOrd="6" destOrd="0" presId="urn:microsoft.com/office/officeart/2009/3/layout/RandomtoResultProcess"/>
    <dgm:cxn modelId="{17F663F3-B5F9-4519-8737-B9EB460492EB}" type="presParOf" srcId="{4090C5A6-6F53-4213-8869-AF64ACE8912F}" destId="{4BB37E60-FABF-407B-A995-97137B23E32C}" srcOrd="7" destOrd="0" presId="urn:microsoft.com/office/officeart/2009/3/layout/RandomtoResultProcess"/>
    <dgm:cxn modelId="{A37A80EA-0FC4-4B77-91EF-1E7B657C8005}" type="presParOf" srcId="{4090C5A6-6F53-4213-8869-AF64ACE8912F}" destId="{FA2F4369-0254-4A95-B19D-6F3A019FB583}" srcOrd="8" destOrd="0" presId="urn:microsoft.com/office/officeart/2009/3/layout/RandomtoResultProcess"/>
    <dgm:cxn modelId="{70C574A0-5ADC-4281-9B2D-4C775B20487B}" type="presParOf" srcId="{4090C5A6-6F53-4213-8869-AF64ACE8912F}" destId="{F38DC173-BE0F-4CE2-B74D-E6791E2AB9C4}" srcOrd="9" destOrd="0" presId="urn:microsoft.com/office/officeart/2009/3/layout/RandomtoResultProcess"/>
    <dgm:cxn modelId="{6FB446AC-3E9F-4AA8-95CB-8D4AB8F7580D}" type="presParOf" srcId="{4090C5A6-6F53-4213-8869-AF64ACE8912F}" destId="{18E6C6C5-B649-4F6F-8781-C7135C550E38}" srcOrd="10" destOrd="0" presId="urn:microsoft.com/office/officeart/2009/3/layout/RandomtoResultProcess"/>
    <dgm:cxn modelId="{A56F2419-5215-4D8F-98E1-1ECAB67D6522}" type="presParOf" srcId="{4090C5A6-6F53-4213-8869-AF64ACE8912F}" destId="{7A9A0257-168E-40D5-B3E5-741844D2ED80}" srcOrd="11" destOrd="0" presId="urn:microsoft.com/office/officeart/2009/3/layout/RandomtoResultProcess"/>
    <dgm:cxn modelId="{205F6728-FFFF-4270-AB7C-602117689814}" type="presParOf" srcId="{4090C5A6-6F53-4213-8869-AF64ACE8912F}" destId="{EA4B356F-F240-4A86-BAF7-3DDE46DDA932}" srcOrd="12" destOrd="0" presId="urn:microsoft.com/office/officeart/2009/3/layout/RandomtoResultProcess"/>
    <dgm:cxn modelId="{52DB466A-DFED-49EF-980B-EB30E04B74EF}" type="presParOf" srcId="{4090C5A6-6F53-4213-8869-AF64ACE8912F}" destId="{9ECBC165-3B7C-4349-B85A-C5E481DFA1E6}" srcOrd="13" destOrd="0" presId="urn:microsoft.com/office/officeart/2009/3/layout/RandomtoResultProcess"/>
    <dgm:cxn modelId="{8E23ADC7-3B00-4081-BB88-9714DD234781}" type="presParOf" srcId="{4090C5A6-6F53-4213-8869-AF64ACE8912F}" destId="{61351340-25B2-4E18-AED4-598D88E4B48F}" srcOrd="14" destOrd="0" presId="urn:microsoft.com/office/officeart/2009/3/layout/RandomtoResultProcess"/>
    <dgm:cxn modelId="{8039A4A8-8D35-4E78-878D-8E419B37010A}" type="presParOf" srcId="{4090C5A6-6F53-4213-8869-AF64ACE8912F}" destId="{A74119E7-7DC2-4601-B231-113D460F0E3B}" srcOrd="15" destOrd="0" presId="urn:microsoft.com/office/officeart/2009/3/layout/RandomtoResultProcess"/>
    <dgm:cxn modelId="{334C3A23-A441-41EC-B265-FBCBC5B5C741}" type="presParOf" srcId="{4090C5A6-6F53-4213-8869-AF64ACE8912F}" destId="{CB3F1039-560C-496E-AD74-21309C0057D1}" srcOrd="16" destOrd="0" presId="urn:microsoft.com/office/officeart/2009/3/layout/RandomtoResultProcess"/>
    <dgm:cxn modelId="{18580513-DB96-48B7-A059-F3469F8C2EBA}" type="presParOf" srcId="{4090C5A6-6F53-4213-8869-AF64ACE8912F}" destId="{B11DCDB7-A58E-47ED-92DC-98EC977CCA84}" srcOrd="17" destOrd="0" presId="urn:microsoft.com/office/officeart/2009/3/layout/RandomtoResultProcess"/>
    <dgm:cxn modelId="{4AD50C9A-D3DA-453D-849E-3A761478CDDD}" type="presParOf" srcId="{4090C5A6-6F53-4213-8869-AF64ACE8912F}" destId="{D3A43B38-6230-4F61-9DCE-53C61A85DBA7}" srcOrd="18" destOrd="0" presId="urn:microsoft.com/office/officeart/2009/3/layout/RandomtoResultProcess"/>
    <dgm:cxn modelId="{FF12DE3C-B655-41AD-AFCD-ABAB581115A9}" type="presParOf" srcId="{4090C5A6-6F53-4213-8869-AF64ACE8912F}" destId="{AF149E66-27A5-479D-A3D4-3ED3D960A352}" srcOrd="19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6F1FD1-6F1F-48DD-81FB-91EC6C2BCBF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4D5A20-07BC-44D0-8668-07135ABD9016}">
      <dgm:prSet phldrT="[Text]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49%</a:t>
          </a:r>
        </a:p>
      </dgm:t>
    </dgm:pt>
    <dgm:pt modelId="{27E27D60-127B-4EDF-BB9E-588D80FC2C4C}" type="parTrans" cxnId="{88241309-40B7-4CEB-9F61-41E9DC0B5026}">
      <dgm:prSet/>
      <dgm:spPr/>
      <dgm:t>
        <a:bodyPr/>
        <a:lstStyle/>
        <a:p>
          <a:endParaRPr lang="cs-CZ"/>
        </a:p>
      </dgm:t>
    </dgm:pt>
    <dgm:pt modelId="{B61647F9-AEB4-4947-9E81-B72BD5C1EDC1}" type="sibTrans" cxnId="{88241309-40B7-4CEB-9F61-41E9DC0B5026}">
      <dgm:prSet/>
      <dgm:spPr/>
      <dgm:t>
        <a:bodyPr/>
        <a:lstStyle/>
        <a:p>
          <a:endParaRPr lang="cs-CZ"/>
        </a:p>
      </dgm:t>
    </dgm:pt>
    <dgm:pt modelId="{E2266FD2-69D6-45BE-B24F-D983E96A1316}">
      <dgm:prSet phldrT="[Text]" custT="1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36</a:t>
          </a:r>
        </a:p>
      </dgm:t>
    </dgm:pt>
    <dgm:pt modelId="{DA607771-AB0B-40CE-BE77-9296A0395DF2}" type="parTrans" cxnId="{E569AA0C-9694-40BD-BB58-2656EAD794B0}">
      <dgm:prSet/>
      <dgm:spPr/>
      <dgm:t>
        <a:bodyPr/>
        <a:lstStyle/>
        <a:p>
          <a:endParaRPr lang="cs-CZ"/>
        </a:p>
      </dgm:t>
    </dgm:pt>
    <dgm:pt modelId="{0A444D69-31A3-4F20-A0CE-1CE1D49576C5}" type="sibTrans" cxnId="{E569AA0C-9694-40BD-BB58-2656EAD794B0}">
      <dgm:prSet/>
      <dgm:spPr/>
      <dgm:t>
        <a:bodyPr/>
        <a:lstStyle/>
        <a:p>
          <a:endParaRPr lang="cs-CZ"/>
        </a:p>
      </dgm:t>
    </dgm:pt>
    <dgm:pt modelId="{6F9DFB8F-4F70-4107-899C-C7B32063D381}">
      <dgm:prSet phldrT="[Text]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45</a:t>
          </a:r>
        </a:p>
      </dgm:t>
    </dgm:pt>
    <dgm:pt modelId="{BB8FAF8E-B56F-4B99-8332-6413FE3B905F}" type="sibTrans" cxnId="{0B483CBD-6141-4B99-A602-44609E07E0BB}">
      <dgm:prSet/>
      <dgm:spPr/>
      <dgm:t>
        <a:bodyPr/>
        <a:lstStyle/>
        <a:p>
          <a:endParaRPr lang="cs-CZ"/>
        </a:p>
      </dgm:t>
    </dgm:pt>
    <dgm:pt modelId="{EC8D0A1E-F337-4EE5-AC99-D1E090EC40DA}" type="parTrans" cxnId="{0B483CBD-6141-4B99-A602-44609E07E0BB}">
      <dgm:prSet/>
      <dgm:spPr/>
      <dgm:t>
        <a:bodyPr/>
        <a:lstStyle/>
        <a:p>
          <a:endParaRPr lang="cs-CZ"/>
        </a:p>
      </dgm:t>
    </dgm:pt>
    <dgm:pt modelId="{CDF98248-2E02-4049-A521-78BF2D70DC39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Alokace IROP do vzdělávání</a:t>
          </a:r>
        </a:p>
      </dgm:t>
    </dgm:pt>
    <dgm:pt modelId="{E939E9D6-4E52-4E14-885F-DAA1E3CFFFE3}" type="parTrans" cxnId="{A6E0CA67-72C4-41CE-A1AF-EF1EEC28D7A5}">
      <dgm:prSet/>
      <dgm:spPr/>
      <dgm:t>
        <a:bodyPr/>
        <a:lstStyle/>
        <a:p>
          <a:endParaRPr lang="cs-CZ"/>
        </a:p>
      </dgm:t>
    </dgm:pt>
    <dgm:pt modelId="{3AAD54D0-B2AC-4900-BFEB-EE8039B77EED}" type="sibTrans" cxnId="{A6E0CA67-72C4-41CE-A1AF-EF1EEC28D7A5}">
      <dgm:prSet/>
      <dgm:spPr/>
      <dgm:t>
        <a:bodyPr/>
        <a:lstStyle/>
        <a:p>
          <a:endParaRPr lang="cs-CZ"/>
        </a:p>
      </dgm:t>
    </dgm:pt>
    <dgm:pt modelId="{643EB402-347A-4C13-88AF-BAE7A4C80CD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Pracovních míst</a:t>
          </a:r>
        </a:p>
      </dgm:t>
    </dgm:pt>
    <dgm:pt modelId="{B844F930-B3C2-46CF-9EA2-50A6C0210208}" type="parTrans" cxnId="{8593607A-3268-402C-9997-D11A9CEA02D0}">
      <dgm:prSet/>
      <dgm:spPr/>
      <dgm:t>
        <a:bodyPr/>
        <a:lstStyle/>
        <a:p>
          <a:endParaRPr lang="cs-CZ"/>
        </a:p>
      </dgm:t>
    </dgm:pt>
    <dgm:pt modelId="{997A1201-3606-4429-9329-E3116E421567}" type="sibTrans" cxnId="{8593607A-3268-402C-9997-D11A9CEA02D0}">
      <dgm:prSet/>
      <dgm:spPr/>
      <dgm:t>
        <a:bodyPr/>
        <a:lstStyle/>
        <a:p>
          <a:endParaRPr lang="cs-CZ"/>
        </a:p>
      </dgm:t>
    </dgm:pt>
    <dgm:pt modelId="{A9CFF419-89F8-42D4-8237-2BA8DDD2D7E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Spolků</a:t>
          </a:r>
        </a:p>
      </dgm:t>
    </dgm:pt>
    <dgm:pt modelId="{219635E6-61FA-46FF-B53E-58D6C3FF2336}" type="parTrans" cxnId="{29976C7D-EF00-4E0D-92AF-671B483CCB4F}">
      <dgm:prSet/>
      <dgm:spPr/>
      <dgm:t>
        <a:bodyPr/>
        <a:lstStyle/>
        <a:p>
          <a:endParaRPr lang="cs-CZ"/>
        </a:p>
      </dgm:t>
    </dgm:pt>
    <dgm:pt modelId="{C60B8B31-CF2A-45A7-A7AC-49340AA6E119}" type="sibTrans" cxnId="{29976C7D-EF00-4E0D-92AF-671B483CCB4F}">
      <dgm:prSet/>
      <dgm:spPr/>
      <dgm:t>
        <a:bodyPr/>
        <a:lstStyle/>
        <a:p>
          <a:endParaRPr lang="cs-CZ"/>
        </a:p>
      </dgm:t>
    </dgm:pt>
    <dgm:pt modelId="{132DDD53-BBBA-4C5B-811B-E09C70E2D791}" type="pres">
      <dgm:prSet presAssocID="{816F1FD1-6F1F-48DD-81FB-91EC6C2BCBF8}" presName="theList" presStyleCnt="0">
        <dgm:presLayoutVars>
          <dgm:dir/>
          <dgm:animLvl val="lvl"/>
          <dgm:resizeHandles val="exact"/>
        </dgm:presLayoutVars>
      </dgm:prSet>
      <dgm:spPr/>
    </dgm:pt>
    <dgm:pt modelId="{EF21EA46-2F65-423C-8CEA-73DA90BA5674}" type="pres">
      <dgm:prSet presAssocID="{6F9DFB8F-4F70-4107-899C-C7B32063D381}" presName="compNode" presStyleCnt="0"/>
      <dgm:spPr/>
    </dgm:pt>
    <dgm:pt modelId="{89DDAD36-55E8-4D5D-B47F-79AB9D4695A3}" type="pres">
      <dgm:prSet presAssocID="{6F9DFB8F-4F70-4107-899C-C7B32063D381}" presName="noGeometry" presStyleCnt="0"/>
      <dgm:spPr/>
    </dgm:pt>
    <dgm:pt modelId="{3946AB33-3F6A-49EF-922F-6AF74E16FE4E}" type="pres">
      <dgm:prSet presAssocID="{6F9DFB8F-4F70-4107-899C-C7B32063D381}" presName="childTextVisible" presStyleLbl="bgAccFollowNode1" presStyleIdx="0" presStyleCnt="3">
        <dgm:presLayoutVars>
          <dgm:bulletEnabled val="1"/>
        </dgm:presLayoutVars>
      </dgm:prSet>
      <dgm:spPr/>
    </dgm:pt>
    <dgm:pt modelId="{28F2C02B-0B68-4A9A-95B6-8F4E5A11DBA1}" type="pres">
      <dgm:prSet presAssocID="{6F9DFB8F-4F70-4107-899C-C7B32063D381}" presName="childTextHidden" presStyleLbl="bgAccFollowNode1" presStyleIdx="0" presStyleCnt="3"/>
      <dgm:spPr/>
    </dgm:pt>
    <dgm:pt modelId="{63FA5BDE-A5BF-46B3-9C31-87C266961F63}" type="pres">
      <dgm:prSet presAssocID="{6F9DFB8F-4F70-4107-899C-C7B32063D381}" presName="parentText" presStyleLbl="node1" presStyleIdx="0" presStyleCnt="3" custLinFactNeighborX="-520" custLinFactNeighborY="327">
        <dgm:presLayoutVars>
          <dgm:chMax val="1"/>
          <dgm:bulletEnabled val="1"/>
        </dgm:presLayoutVars>
      </dgm:prSet>
      <dgm:spPr/>
    </dgm:pt>
    <dgm:pt modelId="{D6E561B6-A34B-46C0-B6AC-9E3B7B4111C3}" type="pres">
      <dgm:prSet presAssocID="{6F9DFB8F-4F70-4107-899C-C7B32063D381}" presName="aSpace" presStyleCnt="0"/>
      <dgm:spPr/>
    </dgm:pt>
    <dgm:pt modelId="{04F959C8-45EA-4634-9429-5BD6D211FB4A}" type="pres">
      <dgm:prSet presAssocID="{C54D5A20-07BC-44D0-8668-07135ABD9016}" presName="compNode" presStyleCnt="0"/>
      <dgm:spPr/>
    </dgm:pt>
    <dgm:pt modelId="{7D297991-14BE-47A2-A2A2-637E9DBFD92B}" type="pres">
      <dgm:prSet presAssocID="{C54D5A20-07BC-44D0-8668-07135ABD9016}" presName="noGeometry" presStyleCnt="0"/>
      <dgm:spPr/>
    </dgm:pt>
    <dgm:pt modelId="{8A12B85B-9A14-45DF-9FC6-2FF7BD9905C4}" type="pres">
      <dgm:prSet presAssocID="{C54D5A20-07BC-44D0-8668-07135ABD9016}" presName="childTextVisible" presStyleLbl="bgAccFollowNode1" presStyleIdx="1" presStyleCnt="3">
        <dgm:presLayoutVars>
          <dgm:bulletEnabled val="1"/>
        </dgm:presLayoutVars>
      </dgm:prSet>
      <dgm:spPr/>
    </dgm:pt>
    <dgm:pt modelId="{72158ADC-8E0A-4C62-815A-85D4F276FFE9}" type="pres">
      <dgm:prSet presAssocID="{C54D5A20-07BC-44D0-8668-07135ABD9016}" presName="childTextHidden" presStyleLbl="bgAccFollowNode1" presStyleIdx="1" presStyleCnt="3"/>
      <dgm:spPr/>
    </dgm:pt>
    <dgm:pt modelId="{EFEF2385-A07E-4D81-B82F-14C2787BDFEF}" type="pres">
      <dgm:prSet presAssocID="{C54D5A20-07BC-44D0-8668-07135ABD901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342B7BA-2EF1-40AF-A4DB-F35642F7C011}" type="pres">
      <dgm:prSet presAssocID="{C54D5A20-07BC-44D0-8668-07135ABD9016}" presName="aSpace" presStyleCnt="0"/>
      <dgm:spPr/>
    </dgm:pt>
    <dgm:pt modelId="{D3E7D936-F631-419B-81C2-C8F007BA5D3B}" type="pres">
      <dgm:prSet presAssocID="{E2266FD2-69D6-45BE-B24F-D983E96A1316}" presName="compNode" presStyleCnt="0"/>
      <dgm:spPr/>
    </dgm:pt>
    <dgm:pt modelId="{56D3403A-8FF6-446A-B5AF-92F0F20D10A2}" type="pres">
      <dgm:prSet presAssocID="{E2266FD2-69D6-45BE-B24F-D983E96A1316}" presName="noGeometry" presStyleCnt="0"/>
      <dgm:spPr/>
    </dgm:pt>
    <dgm:pt modelId="{D4A8F705-4B4A-49A5-814D-C9E92F306E75}" type="pres">
      <dgm:prSet presAssocID="{E2266FD2-69D6-45BE-B24F-D983E96A1316}" presName="childTextVisible" presStyleLbl="bgAccFollowNode1" presStyleIdx="2" presStyleCnt="3">
        <dgm:presLayoutVars>
          <dgm:bulletEnabled val="1"/>
        </dgm:presLayoutVars>
      </dgm:prSet>
      <dgm:spPr/>
    </dgm:pt>
    <dgm:pt modelId="{BB7FE9F4-47B4-47F5-9CE4-E530718E9706}" type="pres">
      <dgm:prSet presAssocID="{E2266FD2-69D6-45BE-B24F-D983E96A1316}" presName="childTextHidden" presStyleLbl="bgAccFollowNode1" presStyleIdx="2" presStyleCnt="3"/>
      <dgm:spPr/>
    </dgm:pt>
    <dgm:pt modelId="{686DD24E-65DE-4FF0-A568-ACF26DF1B159}" type="pres">
      <dgm:prSet presAssocID="{E2266FD2-69D6-45BE-B24F-D983E96A131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88241309-40B7-4CEB-9F61-41E9DC0B5026}" srcId="{816F1FD1-6F1F-48DD-81FB-91EC6C2BCBF8}" destId="{C54D5A20-07BC-44D0-8668-07135ABD9016}" srcOrd="1" destOrd="0" parTransId="{27E27D60-127B-4EDF-BB9E-588D80FC2C4C}" sibTransId="{B61647F9-AEB4-4947-9E81-B72BD5C1EDC1}"/>
    <dgm:cxn modelId="{E569AA0C-9694-40BD-BB58-2656EAD794B0}" srcId="{816F1FD1-6F1F-48DD-81FB-91EC6C2BCBF8}" destId="{E2266FD2-69D6-45BE-B24F-D983E96A1316}" srcOrd="2" destOrd="0" parTransId="{DA607771-AB0B-40CE-BE77-9296A0395DF2}" sibTransId="{0A444D69-31A3-4F20-A0CE-1CE1D49576C5}"/>
    <dgm:cxn modelId="{96DE1F15-4408-478F-8FE8-275B1C05A974}" type="presOf" srcId="{E2266FD2-69D6-45BE-B24F-D983E96A1316}" destId="{686DD24E-65DE-4FF0-A568-ACF26DF1B159}" srcOrd="0" destOrd="0" presId="urn:microsoft.com/office/officeart/2005/8/layout/hProcess6"/>
    <dgm:cxn modelId="{E4262465-2496-47DD-8E3F-7BE711A84E9F}" type="presOf" srcId="{643EB402-347A-4C13-88AF-BAE7A4C80CD0}" destId="{BB7FE9F4-47B4-47F5-9CE4-E530718E9706}" srcOrd="1" destOrd="0" presId="urn:microsoft.com/office/officeart/2005/8/layout/hProcess6"/>
    <dgm:cxn modelId="{A6E0CA67-72C4-41CE-A1AF-EF1EEC28D7A5}" srcId="{C54D5A20-07BC-44D0-8668-07135ABD9016}" destId="{CDF98248-2E02-4049-A521-78BF2D70DC39}" srcOrd="0" destOrd="0" parTransId="{E939E9D6-4E52-4E14-885F-DAA1E3CFFFE3}" sibTransId="{3AAD54D0-B2AC-4900-BFEB-EE8039B77EED}"/>
    <dgm:cxn modelId="{A2E28868-EC32-4584-9D79-21934422D36C}" type="presOf" srcId="{643EB402-347A-4C13-88AF-BAE7A4C80CD0}" destId="{D4A8F705-4B4A-49A5-814D-C9E92F306E75}" srcOrd="0" destOrd="0" presId="urn:microsoft.com/office/officeart/2005/8/layout/hProcess6"/>
    <dgm:cxn modelId="{D6F9396E-2AD5-4BF6-A6D9-379512120940}" type="presOf" srcId="{CDF98248-2E02-4049-A521-78BF2D70DC39}" destId="{8A12B85B-9A14-45DF-9FC6-2FF7BD9905C4}" srcOrd="0" destOrd="0" presId="urn:microsoft.com/office/officeart/2005/8/layout/hProcess6"/>
    <dgm:cxn modelId="{440B0171-5A6D-41D2-BFA5-BCE7CE72931D}" type="presOf" srcId="{CDF98248-2E02-4049-A521-78BF2D70DC39}" destId="{72158ADC-8E0A-4C62-815A-85D4F276FFE9}" srcOrd="1" destOrd="0" presId="urn:microsoft.com/office/officeart/2005/8/layout/hProcess6"/>
    <dgm:cxn modelId="{8593607A-3268-402C-9997-D11A9CEA02D0}" srcId="{E2266FD2-69D6-45BE-B24F-D983E96A1316}" destId="{643EB402-347A-4C13-88AF-BAE7A4C80CD0}" srcOrd="0" destOrd="0" parTransId="{B844F930-B3C2-46CF-9EA2-50A6C0210208}" sibTransId="{997A1201-3606-4429-9329-E3116E421567}"/>
    <dgm:cxn modelId="{29976C7D-EF00-4E0D-92AF-671B483CCB4F}" srcId="{6F9DFB8F-4F70-4107-899C-C7B32063D381}" destId="{A9CFF419-89F8-42D4-8237-2BA8DDD2D7E4}" srcOrd="0" destOrd="0" parTransId="{219635E6-61FA-46FF-B53E-58D6C3FF2336}" sibTransId="{C60B8B31-CF2A-45A7-A7AC-49340AA6E119}"/>
    <dgm:cxn modelId="{DC0F7E86-8BE8-49F5-9E85-EF000ACA4284}" type="presOf" srcId="{816F1FD1-6F1F-48DD-81FB-91EC6C2BCBF8}" destId="{132DDD53-BBBA-4C5B-811B-E09C70E2D791}" srcOrd="0" destOrd="0" presId="urn:microsoft.com/office/officeart/2005/8/layout/hProcess6"/>
    <dgm:cxn modelId="{0EEA42AD-697C-4DCD-A958-5CF99BD4846E}" type="presOf" srcId="{6F9DFB8F-4F70-4107-899C-C7B32063D381}" destId="{63FA5BDE-A5BF-46B3-9C31-87C266961F63}" srcOrd="0" destOrd="0" presId="urn:microsoft.com/office/officeart/2005/8/layout/hProcess6"/>
    <dgm:cxn modelId="{3BC635B7-980C-493F-ABD8-EFCF2E1F8C93}" type="presOf" srcId="{A9CFF419-89F8-42D4-8237-2BA8DDD2D7E4}" destId="{3946AB33-3F6A-49EF-922F-6AF74E16FE4E}" srcOrd="0" destOrd="0" presId="urn:microsoft.com/office/officeart/2005/8/layout/hProcess6"/>
    <dgm:cxn modelId="{0B483CBD-6141-4B99-A602-44609E07E0BB}" srcId="{816F1FD1-6F1F-48DD-81FB-91EC6C2BCBF8}" destId="{6F9DFB8F-4F70-4107-899C-C7B32063D381}" srcOrd="0" destOrd="0" parTransId="{EC8D0A1E-F337-4EE5-AC99-D1E090EC40DA}" sibTransId="{BB8FAF8E-B56F-4B99-8332-6413FE3B905F}"/>
    <dgm:cxn modelId="{9358C3C0-5F99-426D-ADF2-33DD4C47E094}" type="presOf" srcId="{A9CFF419-89F8-42D4-8237-2BA8DDD2D7E4}" destId="{28F2C02B-0B68-4A9A-95B6-8F4E5A11DBA1}" srcOrd="1" destOrd="0" presId="urn:microsoft.com/office/officeart/2005/8/layout/hProcess6"/>
    <dgm:cxn modelId="{866E55F4-728F-4588-B110-6C2EDE35091C}" type="presOf" srcId="{C54D5A20-07BC-44D0-8668-07135ABD9016}" destId="{EFEF2385-A07E-4D81-B82F-14C2787BDFEF}" srcOrd="0" destOrd="0" presId="urn:microsoft.com/office/officeart/2005/8/layout/hProcess6"/>
    <dgm:cxn modelId="{99BF1BCA-BEF5-4B90-9690-D6F93C3207C8}" type="presParOf" srcId="{132DDD53-BBBA-4C5B-811B-E09C70E2D791}" destId="{EF21EA46-2F65-423C-8CEA-73DA90BA5674}" srcOrd="0" destOrd="0" presId="urn:microsoft.com/office/officeart/2005/8/layout/hProcess6"/>
    <dgm:cxn modelId="{94CB8D32-9590-4663-9791-E5A87F4E0AC3}" type="presParOf" srcId="{EF21EA46-2F65-423C-8CEA-73DA90BA5674}" destId="{89DDAD36-55E8-4D5D-B47F-79AB9D4695A3}" srcOrd="0" destOrd="0" presId="urn:microsoft.com/office/officeart/2005/8/layout/hProcess6"/>
    <dgm:cxn modelId="{BFB2EE37-EEEA-43A5-9E6F-908D16E361DE}" type="presParOf" srcId="{EF21EA46-2F65-423C-8CEA-73DA90BA5674}" destId="{3946AB33-3F6A-49EF-922F-6AF74E16FE4E}" srcOrd="1" destOrd="0" presId="urn:microsoft.com/office/officeart/2005/8/layout/hProcess6"/>
    <dgm:cxn modelId="{BA526B4D-D574-4EA8-A5CB-FF402451AE3C}" type="presParOf" srcId="{EF21EA46-2F65-423C-8CEA-73DA90BA5674}" destId="{28F2C02B-0B68-4A9A-95B6-8F4E5A11DBA1}" srcOrd="2" destOrd="0" presId="urn:microsoft.com/office/officeart/2005/8/layout/hProcess6"/>
    <dgm:cxn modelId="{C2F048ED-A4FB-4485-9D00-9A2D590A485F}" type="presParOf" srcId="{EF21EA46-2F65-423C-8CEA-73DA90BA5674}" destId="{63FA5BDE-A5BF-46B3-9C31-87C266961F63}" srcOrd="3" destOrd="0" presId="urn:microsoft.com/office/officeart/2005/8/layout/hProcess6"/>
    <dgm:cxn modelId="{10EA9758-7341-4C2A-9A91-D24713728217}" type="presParOf" srcId="{132DDD53-BBBA-4C5B-811B-E09C70E2D791}" destId="{D6E561B6-A34B-46C0-B6AC-9E3B7B4111C3}" srcOrd="1" destOrd="0" presId="urn:microsoft.com/office/officeart/2005/8/layout/hProcess6"/>
    <dgm:cxn modelId="{3B81F2C1-6D84-4C72-9DAB-2703E35F351D}" type="presParOf" srcId="{132DDD53-BBBA-4C5B-811B-E09C70E2D791}" destId="{04F959C8-45EA-4634-9429-5BD6D211FB4A}" srcOrd="2" destOrd="0" presId="urn:microsoft.com/office/officeart/2005/8/layout/hProcess6"/>
    <dgm:cxn modelId="{3D73FCB6-F8F0-4D5C-980F-C4BCA65B2368}" type="presParOf" srcId="{04F959C8-45EA-4634-9429-5BD6D211FB4A}" destId="{7D297991-14BE-47A2-A2A2-637E9DBFD92B}" srcOrd="0" destOrd="0" presId="urn:microsoft.com/office/officeart/2005/8/layout/hProcess6"/>
    <dgm:cxn modelId="{953CA884-AC88-408E-A240-B80ECD82298D}" type="presParOf" srcId="{04F959C8-45EA-4634-9429-5BD6D211FB4A}" destId="{8A12B85B-9A14-45DF-9FC6-2FF7BD9905C4}" srcOrd="1" destOrd="0" presId="urn:microsoft.com/office/officeart/2005/8/layout/hProcess6"/>
    <dgm:cxn modelId="{CDC750A7-16C7-4800-9437-5082B44919CB}" type="presParOf" srcId="{04F959C8-45EA-4634-9429-5BD6D211FB4A}" destId="{72158ADC-8E0A-4C62-815A-85D4F276FFE9}" srcOrd="2" destOrd="0" presId="urn:microsoft.com/office/officeart/2005/8/layout/hProcess6"/>
    <dgm:cxn modelId="{036C37FF-B488-4C46-8FFE-BDEEFE4593B5}" type="presParOf" srcId="{04F959C8-45EA-4634-9429-5BD6D211FB4A}" destId="{EFEF2385-A07E-4D81-B82F-14C2787BDFEF}" srcOrd="3" destOrd="0" presId="urn:microsoft.com/office/officeart/2005/8/layout/hProcess6"/>
    <dgm:cxn modelId="{B099CC45-68CA-4069-91F1-14E9B95EF2A7}" type="presParOf" srcId="{132DDD53-BBBA-4C5B-811B-E09C70E2D791}" destId="{5342B7BA-2EF1-40AF-A4DB-F35642F7C011}" srcOrd="3" destOrd="0" presId="urn:microsoft.com/office/officeart/2005/8/layout/hProcess6"/>
    <dgm:cxn modelId="{83A2C49E-6D6E-4220-B897-0FC9199DEE65}" type="presParOf" srcId="{132DDD53-BBBA-4C5B-811B-E09C70E2D791}" destId="{D3E7D936-F631-419B-81C2-C8F007BA5D3B}" srcOrd="4" destOrd="0" presId="urn:microsoft.com/office/officeart/2005/8/layout/hProcess6"/>
    <dgm:cxn modelId="{761E047F-F7A0-48D3-BC52-BEC91DA65CAB}" type="presParOf" srcId="{D3E7D936-F631-419B-81C2-C8F007BA5D3B}" destId="{56D3403A-8FF6-446A-B5AF-92F0F20D10A2}" srcOrd="0" destOrd="0" presId="urn:microsoft.com/office/officeart/2005/8/layout/hProcess6"/>
    <dgm:cxn modelId="{42332088-4914-4617-8B90-F3D9D9435386}" type="presParOf" srcId="{D3E7D936-F631-419B-81C2-C8F007BA5D3B}" destId="{D4A8F705-4B4A-49A5-814D-C9E92F306E75}" srcOrd="1" destOrd="0" presId="urn:microsoft.com/office/officeart/2005/8/layout/hProcess6"/>
    <dgm:cxn modelId="{F24A3819-7B33-4524-9AD4-41990C749DCF}" type="presParOf" srcId="{D3E7D936-F631-419B-81C2-C8F007BA5D3B}" destId="{BB7FE9F4-47B4-47F5-9CE4-E530718E9706}" srcOrd="2" destOrd="0" presId="urn:microsoft.com/office/officeart/2005/8/layout/hProcess6"/>
    <dgm:cxn modelId="{64BB6585-4E59-4A54-9A14-6DFE70DFA424}" type="presParOf" srcId="{D3E7D936-F631-419B-81C2-C8F007BA5D3B}" destId="{686DD24E-65DE-4FF0-A568-ACF26DF1B15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6F1FD1-6F1F-48DD-81FB-91EC6C2BCBF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4D5A20-07BC-44D0-8668-07135ABD9016}">
      <dgm:prSet phldrT="[Text]" custT="1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21</a:t>
          </a:r>
          <a:endParaRPr lang="cs-CZ" sz="3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E27D60-127B-4EDF-BB9E-588D80FC2C4C}" type="parTrans" cxnId="{88241309-40B7-4CEB-9F61-41E9DC0B5026}">
      <dgm:prSet/>
      <dgm:spPr/>
      <dgm:t>
        <a:bodyPr/>
        <a:lstStyle/>
        <a:p>
          <a:endParaRPr lang="cs-CZ"/>
        </a:p>
      </dgm:t>
    </dgm:pt>
    <dgm:pt modelId="{B61647F9-AEB4-4947-9E81-B72BD5C1EDC1}" type="sibTrans" cxnId="{88241309-40B7-4CEB-9F61-41E9DC0B5026}">
      <dgm:prSet/>
      <dgm:spPr/>
      <dgm:t>
        <a:bodyPr/>
        <a:lstStyle/>
        <a:p>
          <a:endParaRPr lang="cs-CZ"/>
        </a:p>
      </dgm:t>
    </dgm:pt>
    <dgm:pt modelId="{E2266FD2-69D6-45BE-B24F-D983E96A1316}">
      <dgm:prSet phldrT="[Text]" custT="1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62</a:t>
          </a:r>
          <a:endParaRPr lang="cs-CZ" sz="4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A607771-AB0B-40CE-BE77-9296A0395DF2}" type="parTrans" cxnId="{E569AA0C-9694-40BD-BB58-2656EAD794B0}">
      <dgm:prSet/>
      <dgm:spPr/>
      <dgm:t>
        <a:bodyPr/>
        <a:lstStyle/>
        <a:p>
          <a:endParaRPr lang="cs-CZ"/>
        </a:p>
      </dgm:t>
    </dgm:pt>
    <dgm:pt modelId="{0A444D69-31A3-4F20-A0CE-1CE1D49576C5}" type="sibTrans" cxnId="{E569AA0C-9694-40BD-BB58-2656EAD794B0}">
      <dgm:prSet/>
      <dgm:spPr/>
      <dgm:t>
        <a:bodyPr/>
        <a:lstStyle/>
        <a:p>
          <a:endParaRPr lang="cs-CZ"/>
        </a:p>
      </dgm:t>
    </dgm:pt>
    <dgm:pt modelId="{6F9DFB8F-4F70-4107-899C-C7B32063D381}">
      <dgm:prSet phldrT="[Text]" custT="1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35</a:t>
          </a:r>
          <a:endParaRPr lang="cs-CZ" sz="4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8FAF8E-B56F-4B99-8332-6413FE3B905F}" type="sibTrans" cxnId="{0B483CBD-6141-4B99-A602-44609E07E0BB}">
      <dgm:prSet/>
      <dgm:spPr/>
      <dgm:t>
        <a:bodyPr/>
        <a:lstStyle/>
        <a:p>
          <a:endParaRPr lang="cs-CZ"/>
        </a:p>
      </dgm:t>
    </dgm:pt>
    <dgm:pt modelId="{EC8D0A1E-F337-4EE5-AC99-D1E090EC40DA}" type="parTrans" cxnId="{0B483CBD-6141-4B99-A602-44609E07E0BB}">
      <dgm:prSet/>
      <dgm:spPr/>
      <dgm:t>
        <a:bodyPr/>
        <a:lstStyle/>
        <a:p>
          <a:endParaRPr lang="cs-CZ"/>
        </a:p>
      </dgm:t>
    </dgm:pt>
    <dgm:pt modelId="{CDF98248-2E02-4049-A521-78BF2D70DC39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Obcí</a:t>
          </a:r>
          <a:endParaRPr lang="cs-CZ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39E9D6-4E52-4E14-885F-DAA1E3CFFFE3}" type="parTrans" cxnId="{A6E0CA67-72C4-41CE-A1AF-EF1EEC28D7A5}">
      <dgm:prSet/>
      <dgm:spPr/>
      <dgm:t>
        <a:bodyPr/>
        <a:lstStyle/>
        <a:p>
          <a:endParaRPr lang="cs-CZ"/>
        </a:p>
      </dgm:t>
    </dgm:pt>
    <dgm:pt modelId="{3AAD54D0-B2AC-4900-BFEB-EE8039B77EED}" type="sibTrans" cxnId="{A6E0CA67-72C4-41CE-A1AF-EF1EEC28D7A5}">
      <dgm:prSet/>
      <dgm:spPr/>
      <dgm:t>
        <a:bodyPr/>
        <a:lstStyle/>
        <a:p>
          <a:endParaRPr lang="cs-CZ"/>
        </a:p>
      </dgm:t>
    </dgm:pt>
    <dgm:pt modelId="{643EB402-347A-4C13-88AF-BAE7A4C80CD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3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Podnikatelů</a:t>
          </a:r>
        </a:p>
      </dgm:t>
    </dgm:pt>
    <dgm:pt modelId="{B844F930-B3C2-46CF-9EA2-50A6C0210208}" type="parTrans" cxnId="{8593607A-3268-402C-9997-D11A9CEA02D0}">
      <dgm:prSet/>
      <dgm:spPr/>
      <dgm:t>
        <a:bodyPr/>
        <a:lstStyle/>
        <a:p>
          <a:endParaRPr lang="cs-CZ"/>
        </a:p>
      </dgm:t>
    </dgm:pt>
    <dgm:pt modelId="{997A1201-3606-4429-9329-E3116E421567}" type="sibTrans" cxnId="{8593607A-3268-402C-9997-D11A9CEA02D0}">
      <dgm:prSet/>
      <dgm:spPr/>
      <dgm:t>
        <a:bodyPr/>
        <a:lstStyle/>
        <a:p>
          <a:endParaRPr lang="cs-CZ"/>
        </a:p>
      </dgm:t>
    </dgm:pt>
    <dgm:pt modelId="{A9CFF419-89F8-42D4-8237-2BA8DDD2D7E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Zemědělců</a:t>
          </a:r>
          <a:endParaRPr lang="cs-CZ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9635E6-61FA-46FF-B53E-58D6C3FF2336}" type="parTrans" cxnId="{29976C7D-EF00-4E0D-92AF-671B483CCB4F}">
      <dgm:prSet/>
      <dgm:spPr/>
      <dgm:t>
        <a:bodyPr/>
        <a:lstStyle/>
        <a:p>
          <a:endParaRPr lang="cs-CZ"/>
        </a:p>
      </dgm:t>
    </dgm:pt>
    <dgm:pt modelId="{C60B8B31-CF2A-45A7-A7AC-49340AA6E119}" type="sibTrans" cxnId="{29976C7D-EF00-4E0D-92AF-671B483CCB4F}">
      <dgm:prSet/>
      <dgm:spPr/>
      <dgm:t>
        <a:bodyPr/>
        <a:lstStyle/>
        <a:p>
          <a:endParaRPr lang="cs-CZ"/>
        </a:p>
      </dgm:t>
    </dgm:pt>
    <dgm:pt modelId="{132DDD53-BBBA-4C5B-811B-E09C70E2D791}" type="pres">
      <dgm:prSet presAssocID="{816F1FD1-6F1F-48DD-81FB-91EC6C2BCBF8}" presName="theList" presStyleCnt="0">
        <dgm:presLayoutVars>
          <dgm:dir/>
          <dgm:animLvl val="lvl"/>
          <dgm:resizeHandles val="exact"/>
        </dgm:presLayoutVars>
      </dgm:prSet>
      <dgm:spPr/>
    </dgm:pt>
    <dgm:pt modelId="{EF21EA46-2F65-423C-8CEA-73DA90BA5674}" type="pres">
      <dgm:prSet presAssocID="{6F9DFB8F-4F70-4107-899C-C7B32063D381}" presName="compNode" presStyleCnt="0"/>
      <dgm:spPr/>
    </dgm:pt>
    <dgm:pt modelId="{89DDAD36-55E8-4D5D-B47F-79AB9D4695A3}" type="pres">
      <dgm:prSet presAssocID="{6F9DFB8F-4F70-4107-899C-C7B32063D381}" presName="noGeometry" presStyleCnt="0"/>
      <dgm:spPr/>
    </dgm:pt>
    <dgm:pt modelId="{3946AB33-3F6A-49EF-922F-6AF74E16FE4E}" type="pres">
      <dgm:prSet presAssocID="{6F9DFB8F-4F70-4107-899C-C7B32063D381}" presName="childTextVisible" presStyleLbl="bgAccFollowNode1" presStyleIdx="0" presStyleCnt="3">
        <dgm:presLayoutVars>
          <dgm:bulletEnabled val="1"/>
        </dgm:presLayoutVars>
      </dgm:prSet>
      <dgm:spPr/>
    </dgm:pt>
    <dgm:pt modelId="{28F2C02B-0B68-4A9A-95B6-8F4E5A11DBA1}" type="pres">
      <dgm:prSet presAssocID="{6F9DFB8F-4F70-4107-899C-C7B32063D381}" presName="childTextHidden" presStyleLbl="bgAccFollowNode1" presStyleIdx="0" presStyleCnt="3"/>
      <dgm:spPr/>
    </dgm:pt>
    <dgm:pt modelId="{63FA5BDE-A5BF-46B3-9C31-87C266961F63}" type="pres">
      <dgm:prSet presAssocID="{6F9DFB8F-4F70-4107-899C-C7B32063D381}" presName="parentText" presStyleLbl="node1" presStyleIdx="0" presStyleCnt="3" custLinFactNeighborX="-520" custLinFactNeighborY="327">
        <dgm:presLayoutVars>
          <dgm:chMax val="1"/>
          <dgm:bulletEnabled val="1"/>
        </dgm:presLayoutVars>
      </dgm:prSet>
      <dgm:spPr/>
    </dgm:pt>
    <dgm:pt modelId="{D6E561B6-A34B-46C0-B6AC-9E3B7B4111C3}" type="pres">
      <dgm:prSet presAssocID="{6F9DFB8F-4F70-4107-899C-C7B32063D381}" presName="aSpace" presStyleCnt="0"/>
      <dgm:spPr/>
    </dgm:pt>
    <dgm:pt modelId="{04F959C8-45EA-4634-9429-5BD6D211FB4A}" type="pres">
      <dgm:prSet presAssocID="{C54D5A20-07BC-44D0-8668-07135ABD9016}" presName="compNode" presStyleCnt="0"/>
      <dgm:spPr/>
    </dgm:pt>
    <dgm:pt modelId="{7D297991-14BE-47A2-A2A2-637E9DBFD92B}" type="pres">
      <dgm:prSet presAssocID="{C54D5A20-07BC-44D0-8668-07135ABD9016}" presName="noGeometry" presStyleCnt="0"/>
      <dgm:spPr/>
    </dgm:pt>
    <dgm:pt modelId="{8A12B85B-9A14-45DF-9FC6-2FF7BD9905C4}" type="pres">
      <dgm:prSet presAssocID="{C54D5A20-07BC-44D0-8668-07135ABD9016}" presName="childTextVisible" presStyleLbl="bgAccFollowNode1" presStyleIdx="1" presStyleCnt="3">
        <dgm:presLayoutVars>
          <dgm:bulletEnabled val="1"/>
        </dgm:presLayoutVars>
      </dgm:prSet>
      <dgm:spPr/>
    </dgm:pt>
    <dgm:pt modelId="{72158ADC-8E0A-4C62-815A-85D4F276FFE9}" type="pres">
      <dgm:prSet presAssocID="{C54D5A20-07BC-44D0-8668-07135ABD9016}" presName="childTextHidden" presStyleLbl="bgAccFollowNode1" presStyleIdx="1" presStyleCnt="3"/>
      <dgm:spPr/>
    </dgm:pt>
    <dgm:pt modelId="{EFEF2385-A07E-4D81-B82F-14C2787BDFEF}" type="pres">
      <dgm:prSet presAssocID="{C54D5A20-07BC-44D0-8668-07135ABD901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342B7BA-2EF1-40AF-A4DB-F35642F7C011}" type="pres">
      <dgm:prSet presAssocID="{C54D5A20-07BC-44D0-8668-07135ABD9016}" presName="aSpace" presStyleCnt="0"/>
      <dgm:spPr/>
    </dgm:pt>
    <dgm:pt modelId="{D3E7D936-F631-419B-81C2-C8F007BA5D3B}" type="pres">
      <dgm:prSet presAssocID="{E2266FD2-69D6-45BE-B24F-D983E96A1316}" presName="compNode" presStyleCnt="0"/>
      <dgm:spPr/>
    </dgm:pt>
    <dgm:pt modelId="{56D3403A-8FF6-446A-B5AF-92F0F20D10A2}" type="pres">
      <dgm:prSet presAssocID="{E2266FD2-69D6-45BE-B24F-D983E96A1316}" presName="noGeometry" presStyleCnt="0"/>
      <dgm:spPr/>
    </dgm:pt>
    <dgm:pt modelId="{D4A8F705-4B4A-49A5-814D-C9E92F306E75}" type="pres">
      <dgm:prSet presAssocID="{E2266FD2-69D6-45BE-B24F-D983E96A1316}" presName="childTextVisible" presStyleLbl="bgAccFollowNode1" presStyleIdx="2" presStyleCnt="3">
        <dgm:presLayoutVars>
          <dgm:bulletEnabled val="1"/>
        </dgm:presLayoutVars>
      </dgm:prSet>
      <dgm:spPr/>
    </dgm:pt>
    <dgm:pt modelId="{BB7FE9F4-47B4-47F5-9CE4-E530718E9706}" type="pres">
      <dgm:prSet presAssocID="{E2266FD2-69D6-45BE-B24F-D983E96A1316}" presName="childTextHidden" presStyleLbl="bgAccFollowNode1" presStyleIdx="2" presStyleCnt="3"/>
      <dgm:spPr/>
    </dgm:pt>
    <dgm:pt modelId="{686DD24E-65DE-4FF0-A568-ACF26DF1B159}" type="pres">
      <dgm:prSet presAssocID="{E2266FD2-69D6-45BE-B24F-D983E96A131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88241309-40B7-4CEB-9F61-41E9DC0B5026}" srcId="{816F1FD1-6F1F-48DD-81FB-91EC6C2BCBF8}" destId="{C54D5A20-07BC-44D0-8668-07135ABD9016}" srcOrd="1" destOrd="0" parTransId="{27E27D60-127B-4EDF-BB9E-588D80FC2C4C}" sibTransId="{B61647F9-AEB4-4947-9E81-B72BD5C1EDC1}"/>
    <dgm:cxn modelId="{E569AA0C-9694-40BD-BB58-2656EAD794B0}" srcId="{816F1FD1-6F1F-48DD-81FB-91EC6C2BCBF8}" destId="{E2266FD2-69D6-45BE-B24F-D983E96A1316}" srcOrd="2" destOrd="0" parTransId="{DA607771-AB0B-40CE-BE77-9296A0395DF2}" sibTransId="{0A444D69-31A3-4F20-A0CE-1CE1D49576C5}"/>
    <dgm:cxn modelId="{D1DF5521-CFDD-4B90-A6C3-273A2308CD6A}" type="presOf" srcId="{CDF98248-2E02-4049-A521-78BF2D70DC39}" destId="{8A12B85B-9A14-45DF-9FC6-2FF7BD9905C4}" srcOrd="0" destOrd="0" presId="urn:microsoft.com/office/officeart/2005/8/layout/hProcess6"/>
    <dgm:cxn modelId="{82842B2D-0A13-4202-A554-2A898803F386}" type="presOf" srcId="{6F9DFB8F-4F70-4107-899C-C7B32063D381}" destId="{63FA5BDE-A5BF-46B3-9C31-87C266961F63}" srcOrd="0" destOrd="0" presId="urn:microsoft.com/office/officeart/2005/8/layout/hProcess6"/>
    <dgm:cxn modelId="{1ACE7133-124A-42DA-BD5D-1F9D42E9EFDB}" type="presOf" srcId="{816F1FD1-6F1F-48DD-81FB-91EC6C2BCBF8}" destId="{132DDD53-BBBA-4C5B-811B-E09C70E2D791}" srcOrd="0" destOrd="0" presId="urn:microsoft.com/office/officeart/2005/8/layout/hProcess6"/>
    <dgm:cxn modelId="{6604B540-D2A4-415A-83C1-D347F46CA9A5}" type="presOf" srcId="{A9CFF419-89F8-42D4-8237-2BA8DDD2D7E4}" destId="{3946AB33-3F6A-49EF-922F-6AF74E16FE4E}" srcOrd="0" destOrd="0" presId="urn:microsoft.com/office/officeart/2005/8/layout/hProcess6"/>
    <dgm:cxn modelId="{A6E0CA67-72C4-41CE-A1AF-EF1EEC28D7A5}" srcId="{C54D5A20-07BC-44D0-8668-07135ABD9016}" destId="{CDF98248-2E02-4049-A521-78BF2D70DC39}" srcOrd="0" destOrd="0" parTransId="{E939E9D6-4E52-4E14-885F-DAA1E3CFFFE3}" sibTransId="{3AAD54D0-B2AC-4900-BFEB-EE8039B77EED}"/>
    <dgm:cxn modelId="{8593607A-3268-402C-9997-D11A9CEA02D0}" srcId="{E2266FD2-69D6-45BE-B24F-D983E96A1316}" destId="{643EB402-347A-4C13-88AF-BAE7A4C80CD0}" srcOrd="0" destOrd="0" parTransId="{B844F930-B3C2-46CF-9EA2-50A6C0210208}" sibTransId="{997A1201-3606-4429-9329-E3116E421567}"/>
    <dgm:cxn modelId="{29976C7D-EF00-4E0D-92AF-671B483CCB4F}" srcId="{6F9DFB8F-4F70-4107-899C-C7B32063D381}" destId="{A9CFF419-89F8-42D4-8237-2BA8DDD2D7E4}" srcOrd="0" destOrd="0" parTransId="{219635E6-61FA-46FF-B53E-58D6C3FF2336}" sibTransId="{C60B8B31-CF2A-45A7-A7AC-49340AA6E119}"/>
    <dgm:cxn modelId="{F739228E-90A5-45A2-856D-32D7F683E02C}" type="presOf" srcId="{CDF98248-2E02-4049-A521-78BF2D70DC39}" destId="{72158ADC-8E0A-4C62-815A-85D4F276FFE9}" srcOrd="1" destOrd="0" presId="urn:microsoft.com/office/officeart/2005/8/layout/hProcess6"/>
    <dgm:cxn modelId="{B7A0078F-9930-4794-B7D8-3D4BA95B3AFF}" type="presOf" srcId="{643EB402-347A-4C13-88AF-BAE7A4C80CD0}" destId="{D4A8F705-4B4A-49A5-814D-C9E92F306E75}" srcOrd="0" destOrd="0" presId="urn:microsoft.com/office/officeart/2005/8/layout/hProcess6"/>
    <dgm:cxn modelId="{950071A5-969B-464E-BEDC-9CD440F2ED22}" type="presOf" srcId="{C54D5A20-07BC-44D0-8668-07135ABD9016}" destId="{EFEF2385-A07E-4D81-B82F-14C2787BDFEF}" srcOrd="0" destOrd="0" presId="urn:microsoft.com/office/officeart/2005/8/layout/hProcess6"/>
    <dgm:cxn modelId="{530ECDAA-9865-445D-BA02-A94FDE02B1BC}" type="presOf" srcId="{E2266FD2-69D6-45BE-B24F-D983E96A1316}" destId="{686DD24E-65DE-4FF0-A568-ACF26DF1B159}" srcOrd="0" destOrd="0" presId="urn:microsoft.com/office/officeart/2005/8/layout/hProcess6"/>
    <dgm:cxn modelId="{0B483CBD-6141-4B99-A602-44609E07E0BB}" srcId="{816F1FD1-6F1F-48DD-81FB-91EC6C2BCBF8}" destId="{6F9DFB8F-4F70-4107-899C-C7B32063D381}" srcOrd="0" destOrd="0" parTransId="{EC8D0A1E-F337-4EE5-AC99-D1E090EC40DA}" sibTransId="{BB8FAF8E-B56F-4B99-8332-6413FE3B905F}"/>
    <dgm:cxn modelId="{522C24C3-E56C-4263-9D12-0692708722B9}" type="presOf" srcId="{643EB402-347A-4C13-88AF-BAE7A4C80CD0}" destId="{BB7FE9F4-47B4-47F5-9CE4-E530718E9706}" srcOrd="1" destOrd="0" presId="urn:microsoft.com/office/officeart/2005/8/layout/hProcess6"/>
    <dgm:cxn modelId="{5ADB2FC3-554A-406B-AEB3-81A4E8B50F66}" type="presOf" srcId="{A9CFF419-89F8-42D4-8237-2BA8DDD2D7E4}" destId="{28F2C02B-0B68-4A9A-95B6-8F4E5A11DBA1}" srcOrd="1" destOrd="0" presId="urn:microsoft.com/office/officeart/2005/8/layout/hProcess6"/>
    <dgm:cxn modelId="{DE20A397-FD57-4413-9F10-19DAEFB27F17}" type="presParOf" srcId="{132DDD53-BBBA-4C5B-811B-E09C70E2D791}" destId="{EF21EA46-2F65-423C-8CEA-73DA90BA5674}" srcOrd="0" destOrd="0" presId="urn:microsoft.com/office/officeart/2005/8/layout/hProcess6"/>
    <dgm:cxn modelId="{C040EB72-D9C4-4570-9F24-EA59FF353939}" type="presParOf" srcId="{EF21EA46-2F65-423C-8CEA-73DA90BA5674}" destId="{89DDAD36-55E8-4D5D-B47F-79AB9D4695A3}" srcOrd="0" destOrd="0" presId="urn:microsoft.com/office/officeart/2005/8/layout/hProcess6"/>
    <dgm:cxn modelId="{DBC36B5B-8E6C-438F-B794-F2D9A9597DC0}" type="presParOf" srcId="{EF21EA46-2F65-423C-8CEA-73DA90BA5674}" destId="{3946AB33-3F6A-49EF-922F-6AF74E16FE4E}" srcOrd="1" destOrd="0" presId="urn:microsoft.com/office/officeart/2005/8/layout/hProcess6"/>
    <dgm:cxn modelId="{ADDD6217-49D2-4DAC-88A0-D77D2ED8B981}" type="presParOf" srcId="{EF21EA46-2F65-423C-8CEA-73DA90BA5674}" destId="{28F2C02B-0B68-4A9A-95B6-8F4E5A11DBA1}" srcOrd="2" destOrd="0" presId="urn:microsoft.com/office/officeart/2005/8/layout/hProcess6"/>
    <dgm:cxn modelId="{4A10F200-D1C1-4F03-9E89-C0EDFAA48415}" type="presParOf" srcId="{EF21EA46-2F65-423C-8CEA-73DA90BA5674}" destId="{63FA5BDE-A5BF-46B3-9C31-87C266961F63}" srcOrd="3" destOrd="0" presId="urn:microsoft.com/office/officeart/2005/8/layout/hProcess6"/>
    <dgm:cxn modelId="{65EDBE7F-E426-4AD7-A4CF-11FAA2CDF6FB}" type="presParOf" srcId="{132DDD53-BBBA-4C5B-811B-E09C70E2D791}" destId="{D6E561B6-A34B-46C0-B6AC-9E3B7B4111C3}" srcOrd="1" destOrd="0" presId="urn:microsoft.com/office/officeart/2005/8/layout/hProcess6"/>
    <dgm:cxn modelId="{93F66C1D-6F2B-49A9-AE0F-9F4D03810DA4}" type="presParOf" srcId="{132DDD53-BBBA-4C5B-811B-E09C70E2D791}" destId="{04F959C8-45EA-4634-9429-5BD6D211FB4A}" srcOrd="2" destOrd="0" presId="urn:microsoft.com/office/officeart/2005/8/layout/hProcess6"/>
    <dgm:cxn modelId="{ECEF11E0-37C9-4CBE-940F-3B8A2A21546D}" type="presParOf" srcId="{04F959C8-45EA-4634-9429-5BD6D211FB4A}" destId="{7D297991-14BE-47A2-A2A2-637E9DBFD92B}" srcOrd="0" destOrd="0" presId="urn:microsoft.com/office/officeart/2005/8/layout/hProcess6"/>
    <dgm:cxn modelId="{C12AB3D4-F1D4-4DCB-A9A3-31D713422FEB}" type="presParOf" srcId="{04F959C8-45EA-4634-9429-5BD6D211FB4A}" destId="{8A12B85B-9A14-45DF-9FC6-2FF7BD9905C4}" srcOrd="1" destOrd="0" presId="urn:microsoft.com/office/officeart/2005/8/layout/hProcess6"/>
    <dgm:cxn modelId="{BBC2C760-BF76-4799-BE36-CD304589BE5A}" type="presParOf" srcId="{04F959C8-45EA-4634-9429-5BD6D211FB4A}" destId="{72158ADC-8E0A-4C62-815A-85D4F276FFE9}" srcOrd="2" destOrd="0" presId="urn:microsoft.com/office/officeart/2005/8/layout/hProcess6"/>
    <dgm:cxn modelId="{FE08A66F-A52E-4F24-A5E9-D3E949DB60B7}" type="presParOf" srcId="{04F959C8-45EA-4634-9429-5BD6D211FB4A}" destId="{EFEF2385-A07E-4D81-B82F-14C2787BDFEF}" srcOrd="3" destOrd="0" presId="urn:microsoft.com/office/officeart/2005/8/layout/hProcess6"/>
    <dgm:cxn modelId="{A0AC273C-69B5-4127-8956-D915C47D5E46}" type="presParOf" srcId="{132DDD53-BBBA-4C5B-811B-E09C70E2D791}" destId="{5342B7BA-2EF1-40AF-A4DB-F35642F7C011}" srcOrd="3" destOrd="0" presId="urn:microsoft.com/office/officeart/2005/8/layout/hProcess6"/>
    <dgm:cxn modelId="{5458A68D-F73F-4298-9289-CF095BD044F7}" type="presParOf" srcId="{132DDD53-BBBA-4C5B-811B-E09C70E2D791}" destId="{D3E7D936-F631-419B-81C2-C8F007BA5D3B}" srcOrd="4" destOrd="0" presId="urn:microsoft.com/office/officeart/2005/8/layout/hProcess6"/>
    <dgm:cxn modelId="{E6B95515-8330-4934-A110-11E2B045B027}" type="presParOf" srcId="{D3E7D936-F631-419B-81C2-C8F007BA5D3B}" destId="{56D3403A-8FF6-446A-B5AF-92F0F20D10A2}" srcOrd="0" destOrd="0" presId="urn:microsoft.com/office/officeart/2005/8/layout/hProcess6"/>
    <dgm:cxn modelId="{8430F520-CA76-4684-9F21-45DBBCE2D321}" type="presParOf" srcId="{D3E7D936-F631-419B-81C2-C8F007BA5D3B}" destId="{D4A8F705-4B4A-49A5-814D-C9E92F306E75}" srcOrd="1" destOrd="0" presId="urn:microsoft.com/office/officeart/2005/8/layout/hProcess6"/>
    <dgm:cxn modelId="{0C99490A-0497-4DFD-96C8-595A1CC36D6D}" type="presParOf" srcId="{D3E7D936-F631-419B-81C2-C8F007BA5D3B}" destId="{BB7FE9F4-47B4-47F5-9CE4-E530718E9706}" srcOrd="2" destOrd="0" presId="urn:microsoft.com/office/officeart/2005/8/layout/hProcess6"/>
    <dgm:cxn modelId="{A0C0CA7A-F68C-42E6-BCAF-11830E7F0900}" type="presParOf" srcId="{D3E7D936-F631-419B-81C2-C8F007BA5D3B}" destId="{686DD24E-65DE-4FF0-A568-ACF26DF1B15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6F1FD1-6F1F-48DD-81FB-91EC6C2BCBF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4D5A20-07BC-44D0-8668-07135ABD9016}">
      <dgm:prSet phldrT="[Text]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 4200 m</a:t>
          </a:r>
        </a:p>
      </dgm:t>
    </dgm:pt>
    <dgm:pt modelId="{27E27D60-127B-4EDF-BB9E-588D80FC2C4C}" type="parTrans" cxnId="{88241309-40B7-4CEB-9F61-41E9DC0B5026}">
      <dgm:prSet/>
      <dgm:spPr/>
      <dgm:t>
        <a:bodyPr/>
        <a:lstStyle/>
        <a:p>
          <a:endParaRPr lang="cs-CZ"/>
        </a:p>
      </dgm:t>
    </dgm:pt>
    <dgm:pt modelId="{B61647F9-AEB4-4947-9E81-B72BD5C1EDC1}" type="sibTrans" cxnId="{88241309-40B7-4CEB-9F61-41E9DC0B5026}">
      <dgm:prSet/>
      <dgm:spPr/>
      <dgm:t>
        <a:bodyPr/>
        <a:lstStyle/>
        <a:p>
          <a:endParaRPr lang="cs-CZ"/>
        </a:p>
      </dgm:t>
    </dgm:pt>
    <dgm:pt modelId="{E2266FD2-69D6-45BE-B24F-D983E96A1316}">
      <dgm:prSet phldrT="[Text]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2 222 m</a:t>
          </a:r>
        </a:p>
      </dgm:t>
    </dgm:pt>
    <dgm:pt modelId="{DA607771-AB0B-40CE-BE77-9296A0395DF2}" type="parTrans" cxnId="{E569AA0C-9694-40BD-BB58-2656EAD794B0}">
      <dgm:prSet/>
      <dgm:spPr/>
      <dgm:t>
        <a:bodyPr/>
        <a:lstStyle/>
        <a:p>
          <a:endParaRPr lang="cs-CZ"/>
        </a:p>
      </dgm:t>
    </dgm:pt>
    <dgm:pt modelId="{0A444D69-31A3-4F20-A0CE-1CE1D49576C5}" type="sibTrans" cxnId="{E569AA0C-9694-40BD-BB58-2656EAD794B0}">
      <dgm:prSet/>
      <dgm:spPr/>
      <dgm:t>
        <a:bodyPr/>
        <a:lstStyle/>
        <a:p>
          <a:endParaRPr lang="cs-CZ"/>
        </a:p>
      </dgm:t>
    </dgm:pt>
    <dgm:pt modelId="{6F9DFB8F-4F70-4107-899C-C7B32063D381}">
      <dgm:prSet phldrT="[Text]" custT="1"/>
      <dgm:spPr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</dgm:spPr>
      <dgm:t>
        <a:bodyPr/>
        <a:lstStyle/>
        <a:p>
          <a:r>
            <a:rPr lang="cs-CZ" sz="3200" dirty="0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gm:t>
    </dgm:pt>
    <dgm:pt modelId="{BB8FAF8E-B56F-4B99-8332-6413FE3B905F}" type="sibTrans" cxnId="{0B483CBD-6141-4B99-A602-44609E07E0BB}">
      <dgm:prSet/>
      <dgm:spPr/>
      <dgm:t>
        <a:bodyPr/>
        <a:lstStyle/>
        <a:p>
          <a:endParaRPr lang="cs-CZ"/>
        </a:p>
      </dgm:t>
    </dgm:pt>
    <dgm:pt modelId="{EC8D0A1E-F337-4EE5-AC99-D1E090EC40DA}" type="parTrans" cxnId="{0B483CBD-6141-4B99-A602-44609E07E0BB}">
      <dgm:prSet/>
      <dgm:spPr/>
      <dgm:t>
        <a:bodyPr/>
        <a:lstStyle/>
        <a:p>
          <a:endParaRPr lang="cs-CZ"/>
        </a:p>
      </dgm:t>
    </dgm:pt>
    <dgm:pt modelId="{CDF98248-2E02-4049-A521-78BF2D70DC39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Naučných stezek</a:t>
          </a:r>
        </a:p>
      </dgm:t>
    </dgm:pt>
    <dgm:pt modelId="{E939E9D6-4E52-4E14-885F-DAA1E3CFFFE3}" type="parTrans" cxnId="{A6E0CA67-72C4-41CE-A1AF-EF1EEC28D7A5}">
      <dgm:prSet/>
      <dgm:spPr/>
      <dgm:t>
        <a:bodyPr/>
        <a:lstStyle/>
        <a:p>
          <a:endParaRPr lang="cs-CZ"/>
        </a:p>
      </dgm:t>
    </dgm:pt>
    <dgm:pt modelId="{3AAD54D0-B2AC-4900-BFEB-EE8039B77EED}" type="sibTrans" cxnId="{A6E0CA67-72C4-41CE-A1AF-EF1EEC28D7A5}">
      <dgm:prSet/>
      <dgm:spPr/>
      <dgm:t>
        <a:bodyPr/>
        <a:lstStyle/>
        <a:p>
          <a:endParaRPr lang="cs-CZ"/>
        </a:p>
      </dgm:t>
    </dgm:pt>
    <dgm:pt modelId="{643EB402-347A-4C13-88AF-BAE7A4C80CD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Chodníků</a:t>
          </a:r>
        </a:p>
      </dgm:t>
    </dgm:pt>
    <dgm:pt modelId="{B844F930-B3C2-46CF-9EA2-50A6C0210208}" type="parTrans" cxnId="{8593607A-3268-402C-9997-D11A9CEA02D0}">
      <dgm:prSet/>
      <dgm:spPr/>
      <dgm:t>
        <a:bodyPr/>
        <a:lstStyle/>
        <a:p>
          <a:endParaRPr lang="cs-CZ"/>
        </a:p>
      </dgm:t>
    </dgm:pt>
    <dgm:pt modelId="{997A1201-3606-4429-9329-E3116E421567}" type="sibTrans" cxnId="{8593607A-3268-402C-9997-D11A9CEA02D0}">
      <dgm:prSet/>
      <dgm:spPr/>
      <dgm:t>
        <a:bodyPr/>
        <a:lstStyle/>
        <a:p>
          <a:endParaRPr lang="cs-CZ"/>
        </a:p>
      </dgm:t>
    </dgm:pt>
    <dgm:pt modelId="{A9CFF419-89F8-42D4-8237-2BA8DDD2D7E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cs-CZ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Hasičských aut</a:t>
          </a:r>
        </a:p>
      </dgm:t>
    </dgm:pt>
    <dgm:pt modelId="{219635E6-61FA-46FF-B53E-58D6C3FF2336}" type="parTrans" cxnId="{29976C7D-EF00-4E0D-92AF-671B483CCB4F}">
      <dgm:prSet/>
      <dgm:spPr/>
      <dgm:t>
        <a:bodyPr/>
        <a:lstStyle/>
        <a:p>
          <a:endParaRPr lang="cs-CZ"/>
        </a:p>
      </dgm:t>
    </dgm:pt>
    <dgm:pt modelId="{C60B8B31-CF2A-45A7-A7AC-49340AA6E119}" type="sibTrans" cxnId="{29976C7D-EF00-4E0D-92AF-671B483CCB4F}">
      <dgm:prSet/>
      <dgm:spPr/>
      <dgm:t>
        <a:bodyPr/>
        <a:lstStyle/>
        <a:p>
          <a:endParaRPr lang="cs-CZ"/>
        </a:p>
      </dgm:t>
    </dgm:pt>
    <dgm:pt modelId="{132DDD53-BBBA-4C5B-811B-E09C70E2D791}" type="pres">
      <dgm:prSet presAssocID="{816F1FD1-6F1F-48DD-81FB-91EC6C2BCBF8}" presName="theList" presStyleCnt="0">
        <dgm:presLayoutVars>
          <dgm:dir/>
          <dgm:animLvl val="lvl"/>
          <dgm:resizeHandles val="exact"/>
        </dgm:presLayoutVars>
      </dgm:prSet>
      <dgm:spPr/>
    </dgm:pt>
    <dgm:pt modelId="{EF21EA46-2F65-423C-8CEA-73DA90BA5674}" type="pres">
      <dgm:prSet presAssocID="{6F9DFB8F-4F70-4107-899C-C7B32063D381}" presName="compNode" presStyleCnt="0"/>
      <dgm:spPr/>
    </dgm:pt>
    <dgm:pt modelId="{89DDAD36-55E8-4D5D-B47F-79AB9D4695A3}" type="pres">
      <dgm:prSet presAssocID="{6F9DFB8F-4F70-4107-899C-C7B32063D381}" presName="noGeometry" presStyleCnt="0"/>
      <dgm:spPr/>
    </dgm:pt>
    <dgm:pt modelId="{3946AB33-3F6A-49EF-922F-6AF74E16FE4E}" type="pres">
      <dgm:prSet presAssocID="{6F9DFB8F-4F70-4107-899C-C7B32063D381}" presName="childTextVisible" presStyleLbl="bgAccFollowNode1" presStyleIdx="0" presStyleCnt="3">
        <dgm:presLayoutVars>
          <dgm:bulletEnabled val="1"/>
        </dgm:presLayoutVars>
      </dgm:prSet>
      <dgm:spPr/>
    </dgm:pt>
    <dgm:pt modelId="{28F2C02B-0B68-4A9A-95B6-8F4E5A11DBA1}" type="pres">
      <dgm:prSet presAssocID="{6F9DFB8F-4F70-4107-899C-C7B32063D381}" presName="childTextHidden" presStyleLbl="bgAccFollowNode1" presStyleIdx="0" presStyleCnt="3"/>
      <dgm:spPr/>
    </dgm:pt>
    <dgm:pt modelId="{63FA5BDE-A5BF-46B3-9C31-87C266961F63}" type="pres">
      <dgm:prSet presAssocID="{6F9DFB8F-4F70-4107-899C-C7B32063D381}" presName="parentText" presStyleLbl="node1" presStyleIdx="0" presStyleCnt="3" custLinFactNeighborX="-520" custLinFactNeighborY="327">
        <dgm:presLayoutVars>
          <dgm:chMax val="1"/>
          <dgm:bulletEnabled val="1"/>
        </dgm:presLayoutVars>
      </dgm:prSet>
      <dgm:spPr/>
    </dgm:pt>
    <dgm:pt modelId="{D6E561B6-A34B-46C0-B6AC-9E3B7B4111C3}" type="pres">
      <dgm:prSet presAssocID="{6F9DFB8F-4F70-4107-899C-C7B32063D381}" presName="aSpace" presStyleCnt="0"/>
      <dgm:spPr/>
    </dgm:pt>
    <dgm:pt modelId="{04F959C8-45EA-4634-9429-5BD6D211FB4A}" type="pres">
      <dgm:prSet presAssocID="{C54D5A20-07BC-44D0-8668-07135ABD9016}" presName="compNode" presStyleCnt="0"/>
      <dgm:spPr/>
    </dgm:pt>
    <dgm:pt modelId="{7D297991-14BE-47A2-A2A2-637E9DBFD92B}" type="pres">
      <dgm:prSet presAssocID="{C54D5A20-07BC-44D0-8668-07135ABD9016}" presName="noGeometry" presStyleCnt="0"/>
      <dgm:spPr/>
    </dgm:pt>
    <dgm:pt modelId="{8A12B85B-9A14-45DF-9FC6-2FF7BD9905C4}" type="pres">
      <dgm:prSet presAssocID="{C54D5A20-07BC-44D0-8668-07135ABD9016}" presName="childTextVisible" presStyleLbl="bgAccFollowNode1" presStyleIdx="1" presStyleCnt="3">
        <dgm:presLayoutVars>
          <dgm:bulletEnabled val="1"/>
        </dgm:presLayoutVars>
      </dgm:prSet>
      <dgm:spPr/>
    </dgm:pt>
    <dgm:pt modelId="{72158ADC-8E0A-4C62-815A-85D4F276FFE9}" type="pres">
      <dgm:prSet presAssocID="{C54D5A20-07BC-44D0-8668-07135ABD9016}" presName="childTextHidden" presStyleLbl="bgAccFollowNode1" presStyleIdx="1" presStyleCnt="3"/>
      <dgm:spPr/>
    </dgm:pt>
    <dgm:pt modelId="{EFEF2385-A07E-4D81-B82F-14C2787BDFEF}" type="pres">
      <dgm:prSet presAssocID="{C54D5A20-07BC-44D0-8668-07135ABD901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342B7BA-2EF1-40AF-A4DB-F35642F7C011}" type="pres">
      <dgm:prSet presAssocID="{C54D5A20-07BC-44D0-8668-07135ABD9016}" presName="aSpace" presStyleCnt="0"/>
      <dgm:spPr/>
    </dgm:pt>
    <dgm:pt modelId="{D3E7D936-F631-419B-81C2-C8F007BA5D3B}" type="pres">
      <dgm:prSet presAssocID="{E2266FD2-69D6-45BE-B24F-D983E96A1316}" presName="compNode" presStyleCnt="0"/>
      <dgm:spPr/>
    </dgm:pt>
    <dgm:pt modelId="{56D3403A-8FF6-446A-B5AF-92F0F20D10A2}" type="pres">
      <dgm:prSet presAssocID="{E2266FD2-69D6-45BE-B24F-D983E96A1316}" presName="noGeometry" presStyleCnt="0"/>
      <dgm:spPr/>
    </dgm:pt>
    <dgm:pt modelId="{D4A8F705-4B4A-49A5-814D-C9E92F306E75}" type="pres">
      <dgm:prSet presAssocID="{E2266FD2-69D6-45BE-B24F-D983E96A1316}" presName="childTextVisible" presStyleLbl="bgAccFollowNode1" presStyleIdx="2" presStyleCnt="3">
        <dgm:presLayoutVars>
          <dgm:bulletEnabled val="1"/>
        </dgm:presLayoutVars>
      </dgm:prSet>
      <dgm:spPr/>
    </dgm:pt>
    <dgm:pt modelId="{BB7FE9F4-47B4-47F5-9CE4-E530718E9706}" type="pres">
      <dgm:prSet presAssocID="{E2266FD2-69D6-45BE-B24F-D983E96A1316}" presName="childTextHidden" presStyleLbl="bgAccFollowNode1" presStyleIdx="2" presStyleCnt="3"/>
      <dgm:spPr/>
    </dgm:pt>
    <dgm:pt modelId="{686DD24E-65DE-4FF0-A568-ACF26DF1B159}" type="pres">
      <dgm:prSet presAssocID="{E2266FD2-69D6-45BE-B24F-D983E96A131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88241309-40B7-4CEB-9F61-41E9DC0B5026}" srcId="{816F1FD1-6F1F-48DD-81FB-91EC6C2BCBF8}" destId="{C54D5A20-07BC-44D0-8668-07135ABD9016}" srcOrd="1" destOrd="0" parTransId="{27E27D60-127B-4EDF-BB9E-588D80FC2C4C}" sibTransId="{B61647F9-AEB4-4947-9E81-B72BD5C1EDC1}"/>
    <dgm:cxn modelId="{E569AA0C-9694-40BD-BB58-2656EAD794B0}" srcId="{816F1FD1-6F1F-48DD-81FB-91EC6C2BCBF8}" destId="{E2266FD2-69D6-45BE-B24F-D983E96A1316}" srcOrd="2" destOrd="0" parTransId="{DA607771-AB0B-40CE-BE77-9296A0395DF2}" sibTransId="{0A444D69-31A3-4F20-A0CE-1CE1D49576C5}"/>
    <dgm:cxn modelId="{4E898616-844F-4E0D-A64C-0B8973A15B31}" type="presOf" srcId="{E2266FD2-69D6-45BE-B24F-D983E96A1316}" destId="{686DD24E-65DE-4FF0-A568-ACF26DF1B159}" srcOrd="0" destOrd="0" presId="urn:microsoft.com/office/officeart/2005/8/layout/hProcess6"/>
    <dgm:cxn modelId="{EBB3F116-0210-40DF-B259-2C967BF03E9D}" type="presOf" srcId="{6F9DFB8F-4F70-4107-899C-C7B32063D381}" destId="{63FA5BDE-A5BF-46B3-9C31-87C266961F63}" srcOrd="0" destOrd="0" presId="urn:microsoft.com/office/officeart/2005/8/layout/hProcess6"/>
    <dgm:cxn modelId="{623E3B32-2DDB-4A7D-84CF-988210B8F3A3}" type="presOf" srcId="{C54D5A20-07BC-44D0-8668-07135ABD9016}" destId="{EFEF2385-A07E-4D81-B82F-14C2787BDFEF}" srcOrd="0" destOrd="0" presId="urn:microsoft.com/office/officeart/2005/8/layout/hProcess6"/>
    <dgm:cxn modelId="{A6E0CA67-72C4-41CE-A1AF-EF1EEC28D7A5}" srcId="{C54D5A20-07BC-44D0-8668-07135ABD9016}" destId="{CDF98248-2E02-4049-A521-78BF2D70DC39}" srcOrd="0" destOrd="0" parTransId="{E939E9D6-4E52-4E14-885F-DAA1E3CFFFE3}" sibTransId="{3AAD54D0-B2AC-4900-BFEB-EE8039B77EED}"/>
    <dgm:cxn modelId="{E073AA71-164B-4AA0-A445-95275FBE8484}" type="presOf" srcId="{816F1FD1-6F1F-48DD-81FB-91EC6C2BCBF8}" destId="{132DDD53-BBBA-4C5B-811B-E09C70E2D791}" srcOrd="0" destOrd="0" presId="urn:microsoft.com/office/officeart/2005/8/layout/hProcess6"/>
    <dgm:cxn modelId="{8593607A-3268-402C-9997-D11A9CEA02D0}" srcId="{E2266FD2-69D6-45BE-B24F-D983E96A1316}" destId="{643EB402-347A-4C13-88AF-BAE7A4C80CD0}" srcOrd="0" destOrd="0" parTransId="{B844F930-B3C2-46CF-9EA2-50A6C0210208}" sibTransId="{997A1201-3606-4429-9329-E3116E421567}"/>
    <dgm:cxn modelId="{86A2297B-2F22-4DFA-A03C-C586C30A7B91}" type="presOf" srcId="{643EB402-347A-4C13-88AF-BAE7A4C80CD0}" destId="{D4A8F705-4B4A-49A5-814D-C9E92F306E75}" srcOrd="0" destOrd="0" presId="urn:microsoft.com/office/officeart/2005/8/layout/hProcess6"/>
    <dgm:cxn modelId="{29976C7D-EF00-4E0D-92AF-671B483CCB4F}" srcId="{6F9DFB8F-4F70-4107-899C-C7B32063D381}" destId="{A9CFF419-89F8-42D4-8237-2BA8DDD2D7E4}" srcOrd="0" destOrd="0" parTransId="{219635E6-61FA-46FF-B53E-58D6C3FF2336}" sibTransId="{C60B8B31-CF2A-45A7-A7AC-49340AA6E119}"/>
    <dgm:cxn modelId="{7CF2AC82-704B-4E25-89FC-1DDE2EE9739C}" type="presOf" srcId="{CDF98248-2E02-4049-A521-78BF2D70DC39}" destId="{72158ADC-8E0A-4C62-815A-85D4F276FFE9}" srcOrd="1" destOrd="0" presId="urn:microsoft.com/office/officeart/2005/8/layout/hProcess6"/>
    <dgm:cxn modelId="{92F03C8C-7982-4E21-9070-497A5E95520C}" type="presOf" srcId="{A9CFF419-89F8-42D4-8237-2BA8DDD2D7E4}" destId="{3946AB33-3F6A-49EF-922F-6AF74E16FE4E}" srcOrd="0" destOrd="0" presId="urn:microsoft.com/office/officeart/2005/8/layout/hProcess6"/>
    <dgm:cxn modelId="{5D4D93A5-2D83-42E1-8838-551B6C40847C}" type="presOf" srcId="{CDF98248-2E02-4049-A521-78BF2D70DC39}" destId="{8A12B85B-9A14-45DF-9FC6-2FF7BD9905C4}" srcOrd="0" destOrd="0" presId="urn:microsoft.com/office/officeart/2005/8/layout/hProcess6"/>
    <dgm:cxn modelId="{C7D90AAA-4870-4805-90A2-7E4D7A95AC04}" type="presOf" srcId="{A9CFF419-89F8-42D4-8237-2BA8DDD2D7E4}" destId="{28F2C02B-0B68-4A9A-95B6-8F4E5A11DBA1}" srcOrd="1" destOrd="0" presId="urn:microsoft.com/office/officeart/2005/8/layout/hProcess6"/>
    <dgm:cxn modelId="{F5DFEAB4-9E8C-4FD9-90D8-CB8239BC841C}" type="presOf" srcId="{643EB402-347A-4C13-88AF-BAE7A4C80CD0}" destId="{BB7FE9F4-47B4-47F5-9CE4-E530718E9706}" srcOrd="1" destOrd="0" presId="urn:microsoft.com/office/officeart/2005/8/layout/hProcess6"/>
    <dgm:cxn modelId="{0B483CBD-6141-4B99-A602-44609E07E0BB}" srcId="{816F1FD1-6F1F-48DD-81FB-91EC6C2BCBF8}" destId="{6F9DFB8F-4F70-4107-899C-C7B32063D381}" srcOrd="0" destOrd="0" parTransId="{EC8D0A1E-F337-4EE5-AC99-D1E090EC40DA}" sibTransId="{BB8FAF8E-B56F-4B99-8332-6413FE3B905F}"/>
    <dgm:cxn modelId="{31AB7253-3877-4414-B186-675BEA34D46C}" type="presParOf" srcId="{132DDD53-BBBA-4C5B-811B-E09C70E2D791}" destId="{EF21EA46-2F65-423C-8CEA-73DA90BA5674}" srcOrd="0" destOrd="0" presId="urn:microsoft.com/office/officeart/2005/8/layout/hProcess6"/>
    <dgm:cxn modelId="{140AD485-E94C-465F-82EE-32827D01D27A}" type="presParOf" srcId="{EF21EA46-2F65-423C-8CEA-73DA90BA5674}" destId="{89DDAD36-55E8-4D5D-B47F-79AB9D4695A3}" srcOrd="0" destOrd="0" presId="urn:microsoft.com/office/officeart/2005/8/layout/hProcess6"/>
    <dgm:cxn modelId="{D83C94E0-6F82-4ECF-8516-82C88698FABD}" type="presParOf" srcId="{EF21EA46-2F65-423C-8CEA-73DA90BA5674}" destId="{3946AB33-3F6A-49EF-922F-6AF74E16FE4E}" srcOrd="1" destOrd="0" presId="urn:microsoft.com/office/officeart/2005/8/layout/hProcess6"/>
    <dgm:cxn modelId="{69886A09-3212-4184-A0DB-38F3E0E267B2}" type="presParOf" srcId="{EF21EA46-2F65-423C-8CEA-73DA90BA5674}" destId="{28F2C02B-0B68-4A9A-95B6-8F4E5A11DBA1}" srcOrd="2" destOrd="0" presId="urn:microsoft.com/office/officeart/2005/8/layout/hProcess6"/>
    <dgm:cxn modelId="{91CD969A-8282-4B05-A20C-3CB0422933C6}" type="presParOf" srcId="{EF21EA46-2F65-423C-8CEA-73DA90BA5674}" destId="{63FA5BDE-A5BF-46B3-9C31-87C266961F63}" srcOrd="3" destOrd="0" presId="urn:microsoft.com/office/officeart/2005/8/layout/hProcess6"/>
    <dgm:cxn modelId="{17DF002F-0EAF-4137-AFEA-B95628A714F0}" type="presParOf" srcId="{132DDD53-BBBA-4C5B-811B-E09C70E2D791}" destId="{D6E561B6-A34B-46C0-B6AC-9E3B7B4111C3}" srcOrd="1" destOrd="0" presId="urn:microsoft.com/office/officeart/2005/8/layout/hProcess6"/>
    <dgm:cxn modelId="{32673A71-0962-4C3D-8E98-03571795A1B1}" type="presParOf" srcId="{132DDD53-BBBA-4C5B-811B-E09C70E2D791}" destId="{04F959C8-45EA-4634-9429-5BD6D211FB4A}" srcOrd="2" destOrd="0" presId="urn:microsoft.com/office/officeart/2005/8/layout/hProcess6"/>
    <dgm:cxn modelId="{DCA002E2-8CBA-41A7-B3E5-24A88D20608C}" type="presParOf" srcId="{04F959C8-45EA-4634-9429-5BD6D211FB4A}" destId="{7D297991-14BE-47A2-A2A2-637E9DBFD92B}" srcOrd="0" destOrd="0" presId="urn:microsoft.com/office/officeart/2005/8/layout/hProcess6"/>
    <dgm:cxn modelId="{58C77A65-8FF6-4FD6-A8BD-B3ED7AF6848F}" type="presParOf" srcId="{04F959C8-45EA-4634-9429-5BD6D211FB4A}" destId="{8A12B85B-9A14-45DF-9FC6-2FF7BD9905C4}" srcOrd="1" destOrd="0" presId="urn:microsoft.com/office/officeart/2005/8/layout/hProcess6"/>
    <dgm:cxn modelId="{517BEF03-F909-4148-BB39-D66D3E360E7D}" type="presParOf" srcId="{04F959C8-45EA-4634-9429-5BD6D211FB4A}" destId="{72158ADC-8E0A-4C62-815A-85D4F276FFE9}" srcOrd="2" destOrd="0" presId="urn:microsoft.com/office/officeart/2005/8/layout/hProcess6"/>
    <dgm:cxn modelId="{72D1FBCF-055D-45BB-B428-8BF956AFF256}" type="presParOf" srcId="{04F959C8-45EA-4634-9429-5BD6D211FB4A}" destId="{EFEF2385-A07E-4D81-B82F-14C2787BDFEF}" srcOrd="3" destOrd="0" presId="urn:microsoft.com/office/officeart/2005/8/layout/hProcess6"/>
    <dgm:cxn modelId="{23D54350-4121-4DC1-A590-246C1ECFE8E1}" type="presParOf" srcId="{132DDD53-BBBA-4C5B-811B-E09C70E2D791}" destId="{5342B7BA-2EF1-40AF-A4DB-F35642F7C011}" srcOrd="3" destOrd="0" presId="urn:microsoft.com/office/officeart/2005/8/layout/hProcess6"/>
    <dgm:cxn modelId="{14EDBD81-FB0C-4C0A-BD29-69ACAA6BBF83}" type="presParOf" srcId="{132DDD53-BBBA-4C5B-811B-E09C70E2D791}" destId="{D3E7D936-F631-419B-81C2-C8F007BA5D3B}" srcOrd="4" destOrd="0" presId="urn:microsoft.com/office/officeart/2005/8/layout/hProcess6"/>
    <dgm:cxn modelId="{E87ECB1A-BC31-4995-B822-D52A0E21464F}" type="presParOf" srcId="{D3E7D936-F631-419B-81C2-C8F007BA5D3B}" destId="{56D3403A-8FF6-446A-B5AF-92F0F20D10A2}" srcOrd="0" destOrd="0" presId="urn:microsoft.com/office/officeart/2005/8/layout/hProcess6"/>
    <dgm:cxn modelId="{2D89DD25-C90F-4FE3-B468-EE5DBE77D38C}" type="presParOf" srcId="{D3E7D936-F631-419B-81C2-C8F007BA5D3B}" destId="{D4A8F705-4B4A-49A5-814D-C9E92F306E75}" srcOrd="1" destOrd="0" presId="urn:microsoft.com/office/officeart/2005/8/layout/hProcess6"/>
    <dgm:cxn modelId="{54BFD5D3-4167-41ED-98D9-F4BCB09D9797}" type="presParOf" srcId="{D3E7D936-F631-419B-81C2-C8F007BA5D3B}" destId="{BB7FE9F4-47B4-47F5-9CE4-E530718E9706}" srcOrd="2" destOrd="0" presId="urn:microsoft.com/office/officeart/2005/8/layout/hProcess6"/>
    <dgm:cxn modelId="{1515DCA6-7BA0-492A-A0C6-DC15D876E609}" type="presParOf" srcId="{D3E7D936-F631-419B-81C2-C8F007BA5D3B}" destId="{686DD24E-65DE-4FF0-A568-ACF26DF1B15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5C791-81CE-4E51-BE81-76E854862E7F}">
      <dsp:nvSpPr>
        <dsp:cNvPr id="0" name=""/>
        <dsp:cNvSpPr/>
      </dsp:nvSpPr>
      <dsp:spPr>
        <a:xfrm>
          <a:off x="345344" y="2380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2013</a:t>
          </a:r>
        </a:p>
      </dsp:txBody>
      <dsp:txXfrm>
        <a:off x="646341" y="2380"/>
        <a:ext cx="902993" cy="601994"/>
      </dsp:txXfrm>
    </dsp:sp>
    <dsp:sp modelId="{E10C333C-5CF2-4576-BD90-427BECD798E4}">
      <dsp:nvSpPr>
        <dsp:cNvPr id="0" name=""/>
        <dsp:cNvSpPr/>
      </dsp:nvSpPr>
      <dsp:spPr>
        <a:xfrm>
          <a:off x="1654682" y="53549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OPLZZ</a:t>
          </a:r>
        </a:p>
      </dsp:txBody>
      <dsp:txXfrm>
        <a:off x="1904510" y="53549"/>
        <a:ext cx="749484" cy="499655"/>
      </dsp:txXfrm>
    </dsp:sp>
    <dsp:sp modelId="{8EA9D2F0-CC95-47E4-9987-A237F07FA701}">
      <dsp:nvSpPr>
        <dsp:cNvPr id="0" name=""/>
        <dsp:cNvSpPr/>
      </dsp:nvSpPr>
      <dsp:spPr>
        <a:xfrm>
          <a:off x="2728942" y="53549"/>
          <a:ext cx="430019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427 750,- (100%) </a:t>
          </a:r>
        </a:p>
      </dsp:txBody>
      <dsp:txXfrm>
        <a:off x="2978770" y="53549"/>
        <a:ext cx="3800544" cy="499655"/>
      </dsp:txXfrm>
    </dsp:sp>
    <dsp:sp modelId="{5C804052-682A-46B8-84FB-2D56C411D2B8}">
      <dsp:nvSpPr>
        <dsp:cNvPr id="0" name=""/>
        <dsp:cNvSpPr/>
      </dsp:nvSpPr>
      <dsp:spPr>
        <a:xfrm>
          <a:off x="345344" y="688654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2014</a:t>
          </a:r>
          <a:endParaRPr lang="cs-CZ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6341" y="688654"/>
        <a:ext cx="902993" cy="601994"/>
      </dsp:txXfrm>
    </dsp:sp>
    <dsp:sp modelId="{C9BD9129-118F-447B-9E93-95C7A81654C4}">
      <dsp:nvSpPr>
        <dsp:cNvPr id="0" name=""/>
        <dsp:cNvSpPr/>
      </dsp:nvSpPr>
      <dsp:spPr>
        <a:xfrm>
          <a:off x="1654682" y="739824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PRV</a:t>
          </a:r>
        </a:p>
      </dsp:txBody>
      <dsp:txXfrm>
        <a:off x="1904510" y="739824"/>
        <a:ext cx="749484" cy="499655"/>
      </dsp:txXfrm>
    </dsp:sp>
    <dsp:sp modelId="{0CE0B57C-8910-4CDD-AC11-973D80650D95}">
      <dsp:nvSpPr>
        <dsp:cNvPr id="0" name=""/>
        <dsp:cNvSpPr/>
      </dsp:nvSpPr>
      <dsp:spPr>
        <a:xfrm>
          <a:off x="2728942" y="739824"/>
          <a:ext cx="430019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500 000,- (100%)</a:t>
          </a:r>
        </a:p>
      </dsp:txBody>
      <dsp:txXfrm>
        <a:off x="2978770" y="739824"/>
        <a:ext cx="3800544" cy="499655"/>
      </dsp:txXfrm>
    </dsp:sp>
    <dsp:sp modelId="{5B69C214-6512-4A8B-8AAD-0CC6305D1A36}">
      <dsp:nvSpPr>
        <dsp:cNvPr id="0" name=""/>
        <dsp:cNvSpPr/>
      </dsp:nvSpPr>
      <dsp:spPr>
        <a:xfrm>
          <a:off x="345344" y="1374928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2014</a:t>
          </a:r>
          <a:endParaRPr lang="cs-CZ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6341" y="1374928"/>
        <a:ext cx="902993" cy="601994"/>
      </dsp:txXfrm>
    </dsp:sp>
    <dsp:sp modelId="{CC3DCF57-C7A2-4F41-99D6-5E680BF7DAFE}">
      <dsp:nvSpPr>
        <dsp:cNvPr id="0" name=""/>
        <dsp:cNvSpPr/>
      </dsp:nvSpPr>
      <dsp:spPr>
        <a:xfrm>
          <a:off x="1654682" y="1426098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KÚ OLK</a:t>
          </a:r>
        </a:p>
      </dsp:txBody>
      <dsp:txXfrm>
        <a:off x="1904510" y="1426098"/>
        <a:ext cx="749484" cy="499655"/>
      </dsp:txXfrm>
    </dsp:sp>
    <dsp:sp modelId="{A6A12D36-13D5-4A90-A1D2-FBF0AC682F68}">
      <dsp:nvSpPr>
        <dsp:cNvPr id="0" name=""/>
        <dsp:cNvSpPr/>
      </dsp:nvSpPr>
      <dsp:spPr>
        <a:xfrm>
          <a:off x="2728942" y="1426098"/>
          <a:ext cx="4317112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115 000,- (57,5%)</a:t>
          </a:r>
        </a:p>
      </dsp:txBody>
      <dsp:txXfrm>
        <a:off x="2978770" y="1426098"/>
        <a:ext cx="3817457" cy="499655"/>
      </dsp:txXfrm>
    </dsp:sp>
    <dsp:sp modelId="{C2B56120-DA05-48E1-A1EF-884C7FDAF74E}">
      <dsp:nvSpPr>
        <dsp:cNvPr id="0" name=""/>
        <dsp:cNvSpPr/>
      </dsp:nvSpPr>
      <dsp:spPr>
        <a:xfrm>
          <a:off x="345344" y="2061202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2015</a:t>
          </a:r>
          <a:endParaRPr lang="cs-CZ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6341" y="2061202"/>
        <a:ext cx="902993" cy="601994"/>
      </dsp:txXfrm>
    </dsp:sp>
    <dsp:sp modelId="{A2BA996B-DFE4-4098-A837-F66F3C6656C6}">
      <dsp:nvSpPr>
        <dsp:cNvPr id="0" name=""/>
        <dsp:cNvSpPr/>
      </dsp:nvSpPr>
      <dsp:spPr>
        <a:xfrm>
          <a:off x="1654682" y="2112372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POV</a:t>
          </a:r>
        </a:p>
      </dsp:txBody>
      <dsp:txXfrm>
        <a:off x="1904510" y="2112372"/>
        <a:ext cx="749484" cy="499655"/>
      </dsp:txXfrm>
    </dsp:sp>
    <dsp:sp modelId="{BF731E1F-3637-451C-9581-BAB792147C29}">
      <dsp:nvSpPr>
        <dsp:cNvPr id="0" name=""/>
        <dsp:cNvSpPr/>
      </dsp:nvSpPr>
      <dsp:spPr>
        <a:xfrm>
          <a:off x="2728942" y="2112372"/>
          <a:ext cx="4317100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83 200,- (40%)</a:t>
          </a:r>
        </a:p>
      </dsp:txBody>
      <dsp:txXfrm>
        <a:off x="2978770" y="2112372"/>
        <a:ext cx="3817445" cy="499655"/>
      </dsp:txXfrm>
    </dsp:sp>
    <dsp:sp modelId="{6EF52419-AD6B-4D45-BE91-CB8BE7B2A3B2}">
      <dsp:nvSpPr>
        <dsp:cNvPr id="0" name=""/>
        <dsp:cNvSpPr/>
      </dsp:nvSpPr>
      <dsp:spPr>
        <a:xfrm>
          <a:off x="345344" y="2747476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2015</a:t>
          </a:r>
          <a:endParaRPr lang="cs-CZ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6341" y="2747476"/>
        <a:ext cx="902993" cy="601994"/>
      </dsp:txXfrm>
    </dsp:sp>
    <dsp:sp modelId="{C39ABF8A-2FB0-40BB-8210-D88546D15E4A}">
      <dsp:nvSpPr>
        <dsp:cNvPr id="0" name=""/>
        <dsp:cNvSpPr/>
      </dsp:nvSpPr>
      <dsp:spPr>
        <a:xfrm>
          <a:off x="1654682" y="2798646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PRV</a:t>
          </a:r>
        </a:p>
      </dsp:txBody>
      <dsp:txXfrm>
        <a:off x="1904510" y="2798646"/>
        <a:ext cx="749484" cy="499655"/>
      </dsp:txXfrm>
    </dsp:sp>
    <dsp:sp modelId="{5224C2FF-B32D-4024-84D3-366E917538F9}">
      <dsp:nvSpPr>
        <dsp:cNvPr id="0" name=""/>
        <dsp:cNvSpPr/>
      </dsp:nvSpPr>
      <dsp:spPr>
        <a:xfrm>
          <a:off x="2728942" y="2798646"/>
          <a:ext cx="4317112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500 000,- (100%)</a:t>
          </a:r>
        </a:p>
      </dsp:txBody>
      <dsp:txXfrm>
        <a:off x="2978770" y="2798646"/>
        <a:ext cx="3817457" cy="499655"/>
      </dsp:txXfrm>
    </dsp:sp>
    <dsp:sp modelId="{0FE6BE0A-CA0E-4C7E-8265-FC04A8D4F131}">
      <dsp:nvSpPr>
        <dsp:cNvPr id="0" name=""/>
        <dsp:cNvSpPr/>
      </dsp:nvSpPr>
      <dsp:spPr>
        <a:xfrm>
          <a:off x="345344" y="3433750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2016 - 2023</a:t>
          </a:r>
          <a:endParaRPr lang="cs-CZ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6341" y="3433750"/>
        <a:ext cx="902993" cy="601994"/>
      </dsp:txXfrm>
    </dsp:sp>
    <dsp:sp modelId="{CC7B86D4-CF49-4210-A7A7-DB3A87FDA854}">
      <dsp:nvSpPr>
        <dsp:cNvPr id="0" name=""/>
        <dsp:cNvSpPr/>
      </dsp:nvSpPr>
      <dsp:spPr>
        <a:xfrm>
          <a:off x="1654682" y="3484920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IROP 4.2</a:t>
          </a:r>
        </a:p>
      </dsp:txBody>
      <dsp:txXfrm>
        <a:off x="1904510" y="3484920"/>
        <a:ext cx="749484" cy="499655"/>
      </dsp:txXfrm>
    </dsp:sp>
    <dsp:sp modelId="{8617305F-9666-4EC8-8463-96AC2B03FFC6}">
      <dsp:nvSpPr>
        <dsp:cNvPr id="0" name=""/>
        <dsp:cNvSpPr/>
      </dsp:nvSpPr>
      <dsp:spPr>
        <a:xfrm>
          <a:off x="2728942" y="3484920"/>
          <a:ext cx="430019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15 618 970,90 (95%)</a:t>
          </a:r>
        </a:p>
      </dsp:txBody>
      <dsp:txXfrm>
        <a:off x="2978770" y="3484920"/>
        <a:ext cx="3800544" cy="499655"/>
      </dsp:txXfrm>
    </dsp:sp>
    <dsp:sp modelId="{C62EFBE2-74FD-4716-8031-9702225A44F6}">
      <dsp:nvSpPr>
        <dsp:cNvPr id="0" name=""/>
        <dsp:cNvSpPr/>
      </dsp:nvSpPr>
      <dsp:spPr>
        <a:xfrm>
          <a:off x="345344" y="4120024"/>
          <a:ext cx="1504987" cy="601994"/>
        </a:xfrm>
        <a:prstGeom prst="chevron">
          <a:avLst/>
        </a:prstGeom>
        <a:solidFill>
          <a:srgbClr val="009999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2021 - 2023</a:t>
          </a:r>
        </a:p>
      </dsp:txBody>
      <dsp:txXfrm>
        <a:off x="646341" y="4120024"/>
        <a:ext cx="902993" cy="601994"/>
      </dsp:txXfrm>
    </dsp:sp>
    <dsp:sp modelId="{7E8762B4-EE91-468B-A4B1-2CD14FC565D4}">
      <dsp:nvSpPr>
        <dsp:cNvPr id="0" name=""/>
        <dsp:cNvSpPr/>
      </dsp:nvSpPr>
      <dsp:spPr>
        <a:xfrm>
          <a:off x="1654682" y="4171194"/>
          <a:ext cx="124913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OP VVV</a:t>
          </a:r>
        </a:p>
      </dsp:txBody>
      <dsp:txXfrm>
        <a:off x="1904510" y="4171194"/>
        <a:ext cx="749484" cy="499655"/>
      </dsp:txXfrm>
    </dsp:sp>
    <dsp:sp modelId="{6DFA08DF-B3BB-4834-938D-7DA03F74401F}">
      <dsp:nvSpPr>
        <dsp:cNvPr id="0" name=""/>
        <dsp:cNvSpPr/>
      </dsp:nvSpPr>
      <dsp:spPr>
        <a:xfrm>
          <a:off x="2728942" y="4171194"/>
          <a:ext cx="4300199" cy="4996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Dotace 987 568,- (100%)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– pro NNO 813 000,- (11 spolků)</a:t>
          </a:r>
        </a:p>
      </dsp:txBody>
      <dsp:txXfrm>
        <a:off x="2978770" y="4171194"/>
        <a:ext cx="3800544" cy="499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92DD2-B4A9-4967-ACDE-5B2971A40F45}">
      <dsp:nvSpPr>
        <dsp:cNvPr id="0" name=""/>
        <dsp:cNvSpPr/>
      </dsp:nvSpPr>
      <dsp:spPr>
        <a:xfrm>
          <a:off x="0" y="29088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Počet přijatých žádostí</a:t>
          </a:r>
        </a:p>
      </dsp:txBody>
      <dsp:txXfrm>
        <a:off x="0" y="290885"/>
        <a:ext cx="7010400" cy="548100"/>
      </dsp:txXfrm>
    </dsp:sp>
    <dsp:sp modelId="{E9323852-D622-4C37-94B0-068C4C5C26BE}">
      <dsp:nvSpPr>
        <dsp:cNvPr id="0" name=""/>
        <dsp:cNvSpPr/>
      </dsp:nvSpPr>
      <dsp:spPr>
        <a:xfrm>
          <a:off x="351690" y="132628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290</a:t>
          </a:r>
        </a:p>
      </dsp:txBody>
      <dsp:txXfrm>
        <a:off x="368983" y="149921"/>
        <a:ext cx="4872694" cy="319654"/>
      </dsp:txXfrm>
    </dsp:sp>
    <dsp:sp modelId="{94A800EB-5E3C-469D-A465-3BBABEB6FCEF}">
      <dsp:nvSpPr>
        <dsp:cNvPr id="0" name=""/>
        <dsp:cNvSpPr/>
      </dsp:nvSpPr>
      <dsp:spPr>
        <a:xfrm>
          <a:off x="0" y="108090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Počet schválených žádostí</a:t>
          </a:r>
        </a:p>
      </dsp:txBody>
      <dsp:txXfrm>
        <a:off x="0" y="1080905"/>
        <a:ext cx="7010400" cy="548100"/>
      </dsp:txXfrm>
    </dsp:sp>
    <dsp:sp modelId="{19B01504-A6D3-4C27-96DA-74F3BF1AC071}">
      <dsp:nvSpPr>
        <dsp:cNvPr id="0" name=""/>
        <dsp:cNvSpPr/>
      </dsp:nvSpPr>
      <dsp:spPr>
        <a:xfrm>
          <a:off x="348760" y="907447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241</a:t>
          </a:r>
        </a:p>
      </dsp:txBody>
      <dsp:txXfrm>
        <a:off x="366053" y="924740"/>
        <a:ext cx="4872694" cy="319654"/>
      </dsp:txXfrm>
    </dsp:sp>
    <dsp:sp modelId="{78306C12-759D-4CC6-B468-168D55A1C2F0}">
      <dsp:nvSpPr>
        <dsp:cNvPr id="0" name=""/>
        <dsp:cNvSpPr/>
      </dsp:nvSpPr>
      <dsp:spPr>
        <a:xfrm>
          <a:off x="0" y="187092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Podané projekty (celkové náklady)</a:t>
          </a:r>
        </a:p>
      </dsp:txBody>
      <dsp:txXfrm>
        <a:off x="0" y="1870925"/>
        <a:ext cx="7010400" cy="548100"/>
      </dsp:txXfrm>
    </dsp:sp>
    <dsp:sp modelId="{696592AF-1BFE-402C-A6EE-F9874D131314}">
      <dsp:nvSpPr>
        <dsp:cNvPr id="0" name=""/>
        <dsp:cNvSpPr/>
      </dsp:nvSpPr>
      <dsp:spPr>
        <a:xfrm>
          <a:off x="350520" y="1693805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242 668 033,48 Kč</a:t>
          </a:r>
        </a:p>
      </dsp:txBody>
      <dsp:txXfrm>
        <a:off x="367813" y="1711098"/>
        <a:ext cx="4872694" cy="319654"/>
      </dsp:txXfrm>
    </dsp:sp>
    <dsp:sp modelId="{DCD29CA3-7C57-4FFB-9B97-98CE3BEC760D}">
      <dsp:nvSpPr>
        <dsp:cNvPr id="0" name=""/>
        <dsp:cNvSpPr/>
      </dsp:nvSpPr>
      <dsp:spPr>
        <a:xfrm>
          <a:off x="0" y="266094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Projekty schválené na MAS (celkové náklady)</a:t>
          </a:r>
        </a:p>
      </dsp:txBody>
      <dsp:txXfrm>
        <a:off x="0" y="2660945"/>
        <a:ext cx="7010400" cy="548100"/>
      </dsp:txXfrm>
    </dsp:sp>
    <dsp:sp modelId="{26BFF23A-472D-4E27-A296-41D906AF68FF}">
      <dsp:nvSpPr>
        <dsp:cNvPr id="0" name=""/>
        <dsp:cNvSpPr/>
      </dsp:nvSpPr>
      <dsp:spPr>
        <a:xfrm>
          <a:off x="357554" y="2513294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185 707 057,21 Kč</a:t>
          </a:r>
        </a:p>
      </dsp:txBody>
      <dsp:txXfrm>
        <a:off x="374847" y="2530587"/>
        <a:ext cx="4872694" cy="319654"/>
      </dsp:txXfrm>
    </dsp:sp>
    <dsp:sp modelId="{C94248D4-23DD-4214-B875-B4B68C69DDEC}">
      <dsp:nvSpPr>
        <dsp:cNvPr id="0" name=""/>
        <dsp:cNvSpPr/>
      </dsp:nvSpPr>
      <dsp:spPr>
        <a:xfrm>
          <a:off x="0" y="345096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Dotace schválená na MAS</a:t>
          </a:r>
        </a:p>
      </dsp:txBody>
      <dsp:txXfrm>
        <a:off x="0" y="3450965"/>
        <a:ext cx="7010400" cy="548100"/>
      </dsp:txXfrm>
    </dsp:sp>
    <dsp:sp modelId="{8D6DD721-D4B5-4921-880B-AB508E415253}">
      <dsp:nvSpPr>
        <dsp:cNvPr id="0" name=""/>
        <dsp:cNvSpPr/>
      </dsp:nvSpPr>
      <dsp:spPr>
        <a:xfrm>
          <a:off x="350520" y="3273844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120 921 324,13 Kč</a:t>
          </a: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</dsp:txBody>
      <dsp:txXfrm>
        <a:off x="367813" y="3291137"/>
        <a:ext cx="4872694" cy="319654"/>
      </dsp:txXfrm>
    </dsp:sp>
    <dsp:sp modelId="{2CB1D698-6C49-4D1F-A754-274DFF7DB355}">
      <dsp:nvSpPr>
        <dsp:cNvPr id="0" name=""/>
        <dsp:cNvSpPr/>
      </dsp:nvSpPr>
      <dsp:spPr>
        <a:xfrm>
          <a:off x="0" y="4188125"/>
          <a:ext cx="701040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085" tIns="249936" rIns="54408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>
              <a:latin typeface="Calibri" panose="020F0502020204030204" pitchFamily="34" charset="0"/>
              <a:cs typeface="Calibri" panose="020F0502020204030204" pitchFamily="34" charset="0"/>
            </a:rPr>
            <a:t>Počet vyhlášených výzev</a:t>
          </a:r>
        </a:p>
      </dsp:txBody>
      <dsp:txXfrm>
        <a:off x="0" y="4188125"/>
        <a:ext cx="7010400" cy="548100"/>
      </dsp:txXfrm>
    </dsp:sp>
    <dsp:sp modelId="{FDD67724-5C08-4831-8648-79B6A9AB2094}">
      <dsp:nvSpPr>
        <dsp:cNvPr id="0" name=""/>
        <dsp:cNvSpPr/>
      </dsp:nvSpPr>
      <dsp:spPr>
        <a:xfrm>
          <a:off x="350520" y="4063864"/>
          <a:ext cx="4907280" cy="354240"/>
        </a:xfrm>
        <a:prstGeom prst="roundRect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33</a:t>
          </a:r>
        </a:p>
      </dsp:txBody>
      <dsp:txXfrm>
        <a:off x="367813" y="4081157"/>
        <a:ext cx="4872694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EDAFE-3AF1-45A8-9784-E162DE79B501}">
      <dsp:nvSpPr>
        <dsp:cNvPr id="0" name=""/>
        <dsp:cNvSpPr/>
      </dsp:nvSpPr>
      <dsp:spPr>
        <a:xfrm>
          <a:off x="1049045" y="1227142"/>
          <a:ext cx="3833622" cy="133136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1A235-BFC1-4E20-89A4-DDCBC444C26A}">
      <dsp:nvSpPr>
        <dsp:cNvPr id="0" name=""/>
        <dsp:cNvSpPr/>
      </dsp:nvSpPr>
      <dsp:spPr>
        <a:xfrm>
          <a:off x="2600324" y="4487207"/>
          <a:ext cx="742950" cy="475487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C76D2478-2767-4B44-B9FE-1265EA6A4320}">
      <dsp:nvSpPr>
        <dsp:cNvPr id="0" name=""/>
        <dsp:cNvSpPr/>
      </dsp:nvSpPr>
      <dsp:spPr>
        <a:xfrm>
          <a:off x="1188719" y="4867597"/>
          <a:ext cx="3566160" cy="891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rgbClr val="56B814"/>
              </a:solidFill>
              <a:latin typeface="Calibri" panose="020F0502020204030204" pitchFamily="34" charset="0"/>
              <a:cs typeface="Calibri" panose="020F0502020204030204" pitchFamily="34" charset="0"/>
            </a:rPr>
            <a:t>Dotace do území MAS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rgbClr val="56B814"/>
              </a:solidFill>
              <a:latin typeface="Calibri" panose="020F0502020204030204" pitchFamily="34" charset="0"/>
              <a:cs typeface="Calibri" panose="020F0502020204030204" pitchFamily="34" charset="0"/>
            </a:rPr>
            <a:t>150 047 538,86 Kč</a:t>
          </a:r>
        </a:p>
      </dsp:txBody>
      <dsp:txXfrm>
        <a:off x="1188719" y="4867597"/>
        <a:ext cx="3566160" cy="891540"/>
      </dsp:txXfrm>
    </dsp:sp>
    <dsp:sp modelId="{E8844231-6F2F-4503-A256-B4AEFA9B3E17}">
      <dsp:nvSpPr>
        <dsp:cNvPr id="0" name=""/>
        <dsp:cNvSpPr/>
      </dsp:nvSpPr>
      <dsp:spPr>
        <a:xfrm>
          <a:off x="2442819" y="2661333"/>
          <a:ext cx="1337310" cy="133731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Šablony školy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10 902 725,83 Kč</a:t>
          </a:r>
          <a:endParaRPr lang="cs-CZ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38664" y="2857178"/>
        <a:ext cx="945620" cy="945620"/>
      </dsp:txXfrm>
    </dsp:sp>
    <dsp:sp modelId="{C8157B08-975A-4782-B711-8491AFEFED2B}">
      <dsp:nvSpPr>
        <dsp:cNvPr id="0" name=""/>
        <dsp:cNvSpPr/>
      </dsp:nvSpPr>
      <dsp:spPr>
        <a:xfrm>
          <a:off x="1485899" y="1658053"/>
          <a:ext cx="1337310" cy="1337310"/>
        </a:xfrm>
        <a:prstGeom prst="ellipse">
          <a:avLst/>
        </a:prstGeom>
        <a:solidFill>
          <a:srgbClr val="0EA59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CLLD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Calibri" panose="020F0502020204030204" pitchFamily="34" charset="0"/>
              <a:cs typeface="Calibri" panose="020F0502020204030204" pitchFamily="34" charset="0"/>
            </a:rPr>
            <a:t>120 921 324,13 Kč</a:t>
          </a:r>
          <a:endParaRPr lang="cs-CZ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81744" y="1853898"/>
        <a:ext cx="945620" cy="945620"/>
      </dsp:txXfrm>
    </dsp:sp>
    <dsp:sp modelId="{9CDD8FEE-846E-4F93-9D98-3C6CC73653F1}">
      <dsp:nvSpPr>
        <dsp:cNvPr id="0" name=""/>
        <dsp:cNvSpPr/>
      </dsp:nvSpPr>
      <dsp:spPr>
        <a:xfrm>
          <a:off x="2852928" y="1334721"/>
          <a:ext cx="1337310" cy="1337310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Projekty MAS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18 223 488,90 Kč</a:t>
          </a:r>
        </a:p>
      </dsp:txBody>
      <dsp:txXfrm>
        <a:off x="3048773" y="1530566"/>
        <a:ext cx="945620" cy="945620"/>
      </dsp:txXfrm>
    </dsp:sp>
    <dsp:sp modelId="{FC0F8E84-428B-4713-820D-2A4D772BD262}">
      <dsp:nvSpPr>
        <dsp:cNvPr id="0" name=""/>
        <dsp:cNvSpPr/>
      </dsp:nvSpPr>
      <dsp:spPr>
        <a:xfrm>
          <a:off x="891539" y="1063693"/>
          <a:ext cx="4160520" cy="332841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83182-F26B-413D-94ED-FD953A27D334}">
      <dsp:nvSpPr>
        <dsp:cNvPr id="0" name=""/>
        <dsp:cNvSpPr/>
      </dsp:nvSpPr>
      <dsp:spPr>
        <a:xfrm>
          <a:off x="3577590" y="2434590"/>
          <a:ext cx="2975610" cy="2975610"/>
        </a:xfrm>
        <a:prstGeom prst="gear9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Calibri" panose="020F0502020204030204" pitchFamily="34" charset="0"/>
              <a:cs typeface="Calibri" panose="020F0502020204030204" pitchFamily="34" charset="0"/>
            </a:rPr>
            <a:t>Výdaje celkem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215 865 122</a:t>
          </a:r>
        </a:p>
      </dsp:txBody>
      <dsp:txXfrm>
        <a:off x="4175820" y="3131612"/>
        <a:ext cx="1779150" cy="1529525"/>
      </dsp:txXfrm>
    </dsp:sp>
    <dsp:sp modelId="{CEA683FB-9A92-43E6-B3A6-D0B4EA8DA7AC}">
      <dsp:nvSpPr>
        <dsp:cNvPr id="0" name=""/>
        <dsp:cNvSpPr/>
      </dsp:nvSpPr>
      <dsp:spPr>
        <a:xfrm>
          <a:off x="1846326" y="1731264"/>
          <a:ext cx="2164080" cy="2164080"/>
        </a:xfrm>
        <a:prstGeom prst="gear6">
          <a:avLst/>
        </a:prstGeom>
        <a:solidFill>
          <a:srgbClr val="0099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Spoluúčast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65 817 584</a:t>
          </a:r>
          <a:endParaRPr lang="cs-CZ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91140" y="2279370"/>
        <a:ext cx="1074452" cy="1067868"/>
      </dsp:txXfrm>
    </dsp:sp>
    <dsp:sp modelId="{DC8F6E0A-B694-4492-BB9A-1AD0D5541EEA}">
      <dsp:nvSpPr>
        <dsp:cNvPr id="0" name=""/>
        <dsp:cNvSpPr/>
      </dsp:nvSpPr>
      <dsp:spPr>
        <a:xfrm rot="20700000">
          <a:off x="3058431" y="238269"/>
          <a:ext cx="2120356" cy="2120356"/>
        </a:xfrm>
        <a:prstGeom prst="gear6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Calibri" panose="020F0502020204030204" pitchFamily="34" charset="0"/>
              <a:cs typeface="Calibri" panose="020F0502020204030204" pitchFamily="34" charset="0"/>
            </a:rPr>
            <a:t>Dotace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150 047 538</a:t>
          </a:r>
          <a:endParaRPr lang="cs-CZ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20700000">
        <a:off x="3523488" y="703326"/>
        <a:ext cx="1190244" cy="1190244"/>
      </dsp:txXfrm>
    </dsp:sp>
    <dsp:sp modelId="{4B7A8638-5D60-48B1-92B9-D9EAB12E0805}">
      <dsp:nvSpPr>
        <dsp:cNvPr id="0" name=""/>
        <dsp:cNvSpPr/>
      </dsp:nvSpPr>
      <dsp:spPr>
        <a:xfrm>
          <a:off x="3362362" y="1977812"/>
          <a:ext cx="3808780" cy="3808780"/>
        </a:xfrm>
        <a:prstGeom prst="circularArrow">
          <a:avLst>
            <a:gd name="adj1" fmla="val 4687"/>
            <a:gd name="adj2" fmla="val 299029"/>
            <a:gd name="adj3" fmla="val 2539168"/>
            <a:gd name="adj4" fmla="val 1581258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9D8AB-5D75-46A1-8905-7F2C72188583}">
      <dsp:nvSpPr>
        <dsp:cNvPr id="0" name=""/>
        <dsp:cNvSpPr/>
      </dsp:nvSpPr>
      <dsp:spPr>
        <a:xfrm>
          <a:off x="1463071" y="1247216"/>
          <a:ext cx="2767317" cy="27673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901A5-E17E-44B3-89B2-B97F9BE13A55}">
      <dsp:nvSpPr>
        <dsp:cNvPr id="0" name=""/>
        <dsp:cNvSpPr/>
      </dsp:nvSpPr>
      <dsp:spPr>
        <a:xfrm>
          <a:off x="2567971" y="-231386"/>
          <a:ext cx="2983725" cy="298372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EC1BE-CC62-41B1-A8A5-C7BBC2FA23BD}">
      <dsp:nvSpPr>
        <dsp:cNvPr id="0" name=""/>
        <dsp:cNvSpPr/>
      </dsp:nvSpPr>
      <dsp:spPr>
        <a:xfrm>
          <a:off x="2646178" y="1418716"/>
          <a:ext cx="2861042" cy="942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200" b="1" kern="1200" dirty="0">
              <a:latin typeface="Calibri" panose="020F0502020204030204" pitchFamily="34" charset="0"/>
              <a:cs typeface="Calibri" panose="020F0502020204030204" pitchFamily="34" charset="0"/>
            </a:rPr>
            <a:t>61 Kč</a:t>
          </a:r>
        </a:p>
      </dsp:txBody>
      <dsp:txXfrm>
        <a:off x="2646178" y="1418716"/>
        <a:ext cx="2861042" cy="942843"/>
      </dsp:txXfrm>
    </dsp:sp>
    <dsp:sp modelId="{CCC9B38F-D84D-44FC-BBC3-A452B9107765}">
      <dsp:nvSpPr>
        <dsp:cNvPr id="0" name=""/>
        <dsp:cNvSpPr/>
      </dsp:nvSpPr>
      <dsp:spPr>
        <a:xfrm>
          <a:off x="3762" y="3975471"/>
          <a:ext cx="8145874" cy="62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latin typeface="Calibri" panose="020F0502020204030204" pitchFamily="34" charset="0"/>
              <a:cs typeface="Calibri" panose="020F0502020204030204" pitchFamily="34" charset="0"/>
            </a:rPr>
            <a:t>Členské příspěvky – 2 447 254 Kč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>
              <a:latin typeface="Calibri" panose="020F0502020204030204" pitchFamily="34" charset="0"/>
              <a:cs typeface="Calibri" panose="020F0502020204030204" pitchFamily="34" charset="0"/>
            </a:rPr>
            <a:t>Dotace získané na území MAS- 150 047 538 Kč</a:t>
          </a:r>
        </a:p>
      </dsp:txBody>
      <dsp:txXfrm>
        <a:off x="3762" y="3975471"/>
        <a:ext cx="8145874" cy="629184"/>
      </dsp:txXfrm>
    </dsp:sp>
    <dsp:sp modelId="{C6936C2A-0DEF-48BB-8F24-AF45FFEC43A2}">
      <dsp:nvSpPr>
        <dsp:cNvPr id="0" name=""/>
        <dsp:cNvSpPr/>
      </dsp:nvSpPr>
      <dsp:spPr>
        <a:xfrm>
          <a:off x="2642927" y="1131961"/>
          <a:ext cx="227582" cy="227582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D7F1A-B759-4019-B3EA-1875D230DB8B}">
      <dsp:nvSpPr>
        <dsp:cNvPr id="0" name=""/>
        <dsp:cNvSpPr/>
      </dsp:nvSpPr>
      <dsp:spPr>
        <a:xfrm>
          <a:off x="2802235" y="813345"/>
          <a:ext cx="227582" cy="227582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44C90-96B8-422F-9F9A-35EA6A7C369B}">
      <dsp:nvSpPr>
        <dsp:cNvPr id="0" name=""/>
        <dsp:cNvSpPr/>
      </dsp:nvSpPr>
      <dsp:spPr>
        <a:xfrm>
          <a:off x="3184574" y="877068"/>
          <a:ext cx="357630" cy="357630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AD61D-FF50-4C08-A1AD-DAF8D0B24844}">
      <dsp:nvSpPr>
        <dsp:cNvPr id="0" name=""/>
        <dsp:cNvSpPr/>
      </dsp:nvSpPr>
      <dsp:spPr>
        <a:xfrm>
          <a:off x="3503190" y="526590"/>
          <a:ext cx="227582" cy="227582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677F9-6BC0-491B-BE37-44F5A8996560}">
      <dsp:nvSpPr>
        <dsp:cNvPr id="0" name=""/>
        <dsp:cNvSpPr/>
      </dsp:nvSpPr>
      <dsp:spPr>
        <a:xfrm>
          <a:off x="3917391" y="399144"/>
          <a:ext cx="227582" cy="227582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37E60-FABF-407B-A995-97137B23E32C}">
      <dsp:nvSpPr>
        <dsp:cNvPr id="0" name=""/>
        <dsp:cNvSpPr/>
      </dsp:nvSpPr>
      <dsp:spPr>
        <a:xfrm>
          <a:off x="4427177" y="622175"/>
          <a:ext cx="227582" cy="227582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F4369-0254-4A95-B19D-6F3A019FB583}">
      <dsp:nvSpPr>
        <dsp:cNvPr id="0" name=""/>
        <dsp:cNvSpPr/>
      </dsp:nvSpPr>
      <dsp:spPr>
        <a:xfrm>
          <a:off x="4745793" y="781483"/>
          <a:ext cx="357630" cy="357630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DC173-BE0F-4CE2-B74D-E6791E2AB9C4}">
      <dsp:nvSpPr>
        <dsp:cNvPr id="0" name=""/>
        <dsp:cNvSpPr/>
      </dsp:nvSpPr>
      <dsp:spPr>
        <a:xfrm>
          <a:off x="5191856" y="1131961"/>
          <a:ext cx="227582" cy="227582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6C6C5-B649-4F6F-8781-C7135C550E38}">
      <dsp:nvSpPr>
        <dsp:cNvPr id="0" name=""/>
        <dsp:cNvSpPr/>
      </dsp:nvSpPr>
      <dsp:spPr>
        <a:xfrm>
          <a:off x="5383026" y="1482439"/>
          <a:ext cx="227582" cy="227582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A0257-168E-40D5-B3E5-741844D2ED80}">
      <dsp:nvSpPr>
        <dsp:cNvPr id="0" name=""/>
        <dsp:cNvSpPr/>
      </dsp:nvSpPr>
      <dsp:spPr>
        <a:xfrm>
          <a:off x="3726222" y="813345"/>
          <a:ext cx="585213" cy="585213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B356F-F240-4A86-BAF7-3DDE46DDA932}">
      <dsp:nvSpPr>
        <dsp:cNvPr id="0" name=""/>
        <dsp:cNvSpPr/>
      </dsp:nvSpPr>
      <dsp:spPr>
        <a:xfrm>
          <a:off x="2483619" y="2024086"/>
          <a:ext cx="227582" cy="227582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BC165-3B7C-4349-B85A-C5E481DFA1E6}">
      <dsp:nvSpPr>
        <dsp:cNvPr id="0" name=""/>
        <dsp:cNvSpPr/>
      </dsp:nvSpPr>
      <dsp:spPr>
        <a:xfrm>
          <a:off x="2674789" y="2310841"/>
          <a:ext cx="357630" cy="357630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51340-25B2-4E18-AED4-598D88E4B48F}">
      <dsp:nvSpPr>
        <dsp:cNvPr id="0" name=""/>
        <dsp:cNvSpPr/>
      </dsp:nvSpPr>
      <dsp:spPr>
        <a:xfrm>
          <a:off x="3152713" y="2565734"/>
          <a:ext cx="520189" cy="520189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119E7-7DC2-4601-B231-113D460F0E3B}">
      <dsp:nvSpPr>
        <dsp:cNvPr id="0" name=""/>
        <dsp:cNvSpPr/>
      </dsp:nvSpPr>
      <dsp:spPr>
        <a:xfrm>
          <a:off x="3821807" y="2979935"/>
          <a:ext cx="227582" cy="227582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F1039-560C-496E-AD74-21309C0057D1}">
      <dsp:nvSpPr>
        <dsp:cNvPr id="0" name=""/>
        <dsp:cNvSpPr/>
      </dsp:nvSpPr>
      <dsp:spPr>
        <a:xfrm>
          <a:off x="3949253" y="2565734"/>
          <a:ext cx="357630" cy="357630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DCDB7-A58E-47ED-92DC-98EC977CCA84}">
      <dsp:nvSpPr>
        <dsp:cNvPr id="0" name=""/>
        <dsp:cNvSpPr/>
      </dsp:nvSpPr>
      <dsp:spPr>
        <a:xfrm>
          <a:off x="4267869" y="3011796"/>
          <a:ext cx="227582" cy="227582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43B38-6230-4F61-9DCE-53C61A85DBA7}">
      <dsp:nvSpPr>
        <dsp:cNvPr id="0" name=""/>
        <dsp:cNvSpPr/>
      </dsp:nvSpPr>
      <dsp:spPr>
        <a:xfrm>
          <a:off x="4554624" y="2502010"/>
          <a:ext cx="520189" cy="520189"/>
        </a:xfrm>
        <a:prstGeom prst="ellipse">
          <a:avLst/>
        </a:prstGeom>
        <a:solidFill>
          <a:srgbClr val="136D6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49E66-27A5-479D-A3D4-3ED3D960A352}">
      <dsp:nvSpPr>
        <dsp:cNvPr id="0" name=""/>
        <dsp:cNvSpPr/>
      </dsp:nvSpPr>
      <dsp:spPr>
        <a:xfrm>
          <a:off x="5255579" y="2374564"/>
          <a:ext cx="357630" cy="357630"/>
        </a:xfrm>
        <a:prstGeom prst="ellipse">
          <a:avLst/>
        </a:prstGeom>
        <a:solidFill>
          <a:srgbClr val="56B81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AB33-3F6A-49EF-922F-6AF74E16FE4E}">
      <dsp:nvSpPr>
        <dsp:cNvPr id="0" name=""/>
        <dsp:cNvSpPr/>
      </dsp:nvSpPr>
      <dsp:spPr>
        <a:xfrm>
          <a:off x="1122310" y="0"/>
          <a:ext cx="1827999" cy="1597902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Spolků</a:t>
          </a:r>
        </a:p>
      </dsp:txBody>
      <dsp:txXfrm>
        <a:off x="1579310" y="239685"/>
        <a:ext cx="891149" cy="1118532"/>
      </dsp:txXfrm>
    </dsp:sp>
    <dsp:sp modelId="{63FA5BDE-A5BF-46B3-9C31-87C266961F63}">
      <dsp:nvSpPr>
        <dsp:cNvPr id="0" name=""/>
        <dsp:cNvSpPr/>
      </dsp:nvSpPr>
      <dsp:spPr>
        <a:xfrm>
          <a:off x="660558" y="344939"/>
          <a:ext cx="913999" cy="913999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Calibri" panose="020F0502020204030204" pitchFamily="34" charset="0"/>
              <a:cs typeface="Calibri" panose="020F0502020204030204" pitchFamily="34" charset="0"/>
            </a:rPr>
            <a:t>45</a:t>
          </a:r>
        </a:p>
      </dsp:txBody>
      <dsp:txXfrm>
        <a:off x="794410" y="478791"/>
        <a:ext cx="646295" cy="646295"/>
      </dsp:txXfrm>
    </dsp:sp>
    <dsp:sp modelId="{8A12B85B-9A14-45DF-9FC6-2FF7BD9905C4}">
      <dsp:nvSpPr>
        <dsp:cNvPr id="0" name=""/>
        <dsp:cNvSpPr/>
      </dsp:nvSpPr>
      <dsp:spPr>
        <a:xfrm>
          <a:off x="3543600" y="0"/>
          <a:ext cx="1827999" cy="1597902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Alokace IROP do vzdělávání</a:t>
          </a:r>
        </a:p>
      </dsp:txBody>
      <dsp:txXfrm>
        <a:off x="4000600" y="239685"/>
        <a:ext cx="891149" cy="1118532"/>
      </dsp:txXfrm>
    </dsp:sp>
    <dsp:sp modelId="{EFEF2385-A07E-4D81-B82F-14C2787BDFEF}">
      <dsp:nvSpPr>
        <dsp:cNvPr id="0" name=""/>
        <dsp:cNvSpPr/>
      </dsp:nvSpPr>
      <dsp:spPr>
        <a:xfrm>
          <a:off x="3086600" y="341951"/>
          <a:ext cx="913999" cy="913999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Calibri" panose="020F0502020204030204" pitchFamily="34" charset="0"/>
              <a:cs typeface="Calibri" panose="020F0502020204030204" pitchFamily="34" charset="0"/>
            </a:rPr>
            <a:t>49%</a:t>
          </a:r>
        </a:p>
      </dsp:txBody>
      <dsp:txXfrm>
        <a:off x="3220452" y="475803"/>
        <a:ext cx="646295" cy="646295"/>
      </dsp:txXfrm>
    </dsp:sp>
    <dsp:sp modelId="{D4A8F705-4B4A-49A5-814D-C9E92F306E75}">
      <dsp:nvSpPr>
        <dsp:cNvPr id="0" name=""/>
        <dsp:cNvSpPr/>
      </dsp:nvSpPr>
      <dsp:spPr>
        <a:xfrm>
          <a:off x="5964889" y="0"/>
          <a:ext cx="1827999" cy="1597902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Pracovních míst</a:t>
          </a:r>
        </a:p>
      </dsp:txBody>
      <dsp:txXfrm>
        <a:off x="6421889" y="239685"/>
        <a:ext cx="891149" cy="1118532"/>
      </dsp:txXfrm>
    </dsp:sp>
    <dsp:sp modelId="{686DD24E-65DE-4FF0-A568-ACF26DF1B159}">
      <dsp:nvSpPr>
        <dsp:cNvPr id="0" name=""/>
        <dsp:cNvSpPr/>
      </dsp:nvSpPr>
      <dsp:spPr>
        <a:xfrm>
          <a:off x="5507889" y="341951"/>
          <a:ext cx="913999" cy="913999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36</a:t>
          </a:r>
        </a:p>
      </dsp:txBody>
      <dsp:txXfrm>
        <a:off x="5641741" y="475803"/>
        <a:ext cx="646295" cy="6462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AB33-3F6A-49EF-922F-6AF74E16FE4E}">
      <dsp:nvSpPr>
        <dsp:cNvPr id="0" name=""/>
        <dsp:cNvSpPr/>
      </dsp:nvSpPr>
      <dsp:spPr>
        <a:xfrm>
          <a:off x="464210" y="130040"/>
          <a:ext cx="1842881" cy="1610910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Zemědělců</a:t>
          </a:r>
          <a:endParaRPr lang="cs-CZ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24931" y="371677"/>
        <a:ext cx="898405" cy="1127637"/>
      </dsp:txXfrm>
    </dsp:sp>
    <dsp:sp modelId="{63FA5BDE-A5BF-46B3-9C31-87C266961F63}">
      <dsp:nvSpPr>
        <dsp:cNvPr id="0" name=""/>
        <dsp:cNvSpPr/>
      </dsp:nvSpPr>
      <dsp:spPr>
        <a:xfrm>
          <a:off x="0" y="477788"/>
          <a:ext cx="921440" cy="921440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35</a:t>
          </a:r>
          <a:endParaRPr lang="cs-CZ" sz="4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942" y="612730"/>
        <a:ext cx="651556" cy="651556"/>
      </dsp:txXfrm>
    </dsp:sp>
    <dsp:sp modelId="{8A12B85B-9A14-45DF-9FC6-2FF7BD9905C4}">
      <dsp:nvSpPr>
        <dsp:cNvPr id="0" name=""/>
        <dsp:cNvSpPr/>
      </dsp:nvSpPr>
      <dsp:spPr>
        <a:xfrm>
          <a:off x="2882992" y="130040"/>
          <a:ext cx="1842881" cy="1610910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Obcí</a:t>
          </a:r>
          <a:endParaRPr lang="cs-CZ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43712" y="371677"/>
        <a:ext cx="898405" cy="1127637"/>
      </dsp:txXfrm>
    </dsp:sp>
    <dsp:sp modelId="{EFEF2385-A07E-4D81-B82F-14C2787BDFEF}">
      <dsp:nvSpPr>
        <dsp:cNvPr id="0" name=""/>
        <dsp:cNvSpPr/>
      </dsp:nvSpPr>
      <dsp:spPr>
        <a:xfrm>
          <a:off x="2422272" y="474775"/>
          <a:ext cx="921440" cy="921440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21</a:t>
          </a:r>
          <a:endParaRPr lang="cs-CZ" sz="3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7214" y="609717"/>
        <a:ext cx="651556" cy="651556"/>
      </dsp:txXfrm>
    </dsp:sp>
    <dsp:sp modelId="{D4A8F705-4B4A-49A5-814D-C9E92F306E75}">
      <dsp:nvSpPr>
        <dsp:cNvPr id="0" name=""/>
        <dsp:cNvSpPr/>
      </dsp:nvSpPr>
      <dsp:spPr>
        <a:xfrm>
          <a:off x="5301774" y="130040"/>
          <a:ext cx="1842881" cy="1610910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Podnikatelů</a:t>
          </a:r>
        </a:p>
      </dsp:txBody>
      <dsp:txXfrm>
        <a:off x="5762494" y="371677"/>
        <a:ext cx="898405" cy="1127637"/>
      </dsp:txXfrm>
    </dsp:sp>
    <dsp:sp modelId="{686DD24E-65DE-4FF0-A568-ACF26DF1B159}">
      <dsp:nvSpPr>
        <dsp:cNvPr id="0" name=""/>
        <dsp:cNvSpPr/>
      </dsp:nvSpPr>
      <dsp:spPr>
        <a:xfrm>
          <a:off x="4841053" y="474775"/>
          <a:ext cx="921440" cy="921440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62</a:t>
          </a:r>
          <a:endParaRPr lang="cs-CZ" sz="4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75995" y="609717"/>
        <a:ext cx="651556" cy="6515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AB33-3F6A-49EF-922F-6AF74E16FE4E}">
      <dsp:nvSpPr>
        <dsp:cNvPr id="0" name=""/>
        <dsp:cNvSpPr/>
      </dsp:nvSpPr>
      <dsp:spPr>
        <a:xfrm>
          <a:off x="470110" y="238407"/>
          <a:ext cx="1866304" cy="1631385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Hasičských aut</a:t>
          </a:r>
        </a:p>
      </dsp:txBody>
      <dsp:txXfrm>
        <a:off x="936687" y="483115"/>
        <a:ext cx="909823" cy="1141969"/>
      </dsp:txXfrm>
    </dsp:sp>
    <dsp:sp modelId="{63FA5BDE-A5BF-46B3-9C31-87C266961F63}">
      <dsp:nvSpPr>
        <dsp:cNvPr id="0" name=""/>
        <dsp:cNvSpPr/>
      </dsp:nvSpPr>
      <dsp:spPr>
        <a:xfrm>
          <a:off x="0" y="590575"/>
          <a:ext cx="933152" cy="933152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sp:txBody>
      <dsp:txXfrm>
        <a:off x="136657" y="727232"/>
        <a:ext cx="659838" cy="659838"/>
      </dsp:txXfrm>
    </dsp:sp>
    <dsp:sp modelId="{8A12B85B-9A14-45DF-9FC6-2FF7BD9905C4}">
      <dsp:nvSpPr>
        <dsp:cNvPr id="0" name=""/>
        <dsp:cNvSpPr/>
      </dsp:nvSpPr>
      <dsp:spPr>
        <a:xfrm>
          <a:off x="2919635" y="238407"/>
          <a:ext cx="1866304" cy="1631385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Naučných stezek</a:t>
          </a:r>
        </a:p>
      </dsp:txBody>
      <dsp:txXfrm>
        <a:off x="3386211" y="483115"/>
        <a:ext cx="909823" cy="1141969"/>
      </dsp:txXfrm>
    </dsp:sp>
    <dsp:sp modelId="{EFEF2385-A07E-4D81-B82F-14C2787BDFEF}">
      <dsp:nvSpPr>
        <dsp:cNvPr id="0" name=""/>
        <dsp:cNvSpPr/>
      </dsp:nvSpPr>
      <dsp:spPr>
        <a:xfrm>
          <a:off x="2453059" y="587523"/>
          <a:ext cx="933152" cy="933152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cs typeface="Calibri" panose="020F0502020204030204" pitchFamily="34" charset="0"/>
            </a:rPr>
            <a:t> 4200 m</a:t>
          </a:r>
        </a:p>
      </dsp:txBody>
      <dsp:txXfrm>
        <a:off x="2589716" y="724180"/>
        <a:ext cx="659838" cy="659838"/>
      </dsp:txXfrm>
    </dsp:sp>
    <dsp:sp modelId="{D4A8F705-4B4A-49A5-814D-C9E92F306E75}">
      <dsp:nvSpPr>
        <dsp:cNvPr id="0" name=""/>
        <dsp:cNvSpPr/>
      </dsp:nvSpPr>
      <dsp:spPr>
        <a:xfrm>
          <a:off x="5369160" y="238407"/>
          <a:ext cx="1866304" cy="1631385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Chodníků</a:t>
          </a:r>
        </a:p>
      </dsp:txBody>
      <dsp:txXfrm>
        <a:off x="5835736" y="483115"/>
        <a:ext cx="909823" cy="1141969"/>
      </dsp:txXfrm>
    </dsp:sp>
    <dsp:sp modelId="{686DD24E-65DE-4FF0-A568-ACF26DF1B159}">
      <dsp:nvSpPr>
        <dsp:cNvPr id="0" name=""/>
        <dsp:cNvSpPr/>
      </dsp:nvSpPr>
      <dsp:spPr>
        <a:xfrm>
          <a:off x="4902584" y="587523"/>
          <a:ext cx="933152" cy="933152"/>
        </a:xfrm>
        <a:prstGeom prst="ellipse">
          <a:avLst/>
        </a:prstGeom>
        <a:gradFill rotWithShape="0">
          <a:gsLst>
            <a:gs pos="0">
              <a:srgbClr val="136D6D"/>
            </a:gs>
            <a:gs pos="100000">
              <a:srgbClr val="56B814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Calibri" panose="020F0502020204030204" pitchFamily="34" charset="0"/>
              <a:cs typeface="Calibri" panose="020F0502020204030204" pitchFamily="34" charset="0"/>
            </a:rPr>
            <a:t>2 222 m</a:t>
          </a:r>
        </a:p>
      </dsp:txBody>
      <dsp:txXfrm>
        <a:off x="5039241" y="724180"/>
        <a:ext cx="659838" cy="659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F2E05-E8BA-484B-8E96-FD547F5A6843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0EA60-27CC-4151-8620-37A66AB25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49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E09FCF-2519-420C-8C86-F75813C930E4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7D8301-4E7B-4473-B0E1-E3077B78DC3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07264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cs-CZ" altLang="cs-CZ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77FFB9-CCE0-4FD1-9732-9E2FAE2B6B61}" type="slidenum">
              <a:rPr lang="en-US" altLang="cs-CZ" smtClean="0"/>
              <a:pPr>
                <a:spcBef>
                  <a:spcPct val="0"/>
                </a:spcBef>
              </a:pPr>
              <a:t>1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5734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6048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257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39512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72328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358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6339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90446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75453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88060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C599-F778-4764-99C4-4CE511ED9D15}" type="datetimeFigureOut">
              <a:rPr lang="en-US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39167-F912-4A6B-AD80-728A5B9BF9E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841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6733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3029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9418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550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319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3677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383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7877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FC13C28-5ECF-40E5-B6D5-E3E03E0EE356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2DF54B4-643C-42AC-8E8C-AE55C087086B}" type="slidenum">
              <a:rPr lang="en-US" altLang="cs-CZ" smtClean="0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67852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7.pn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169" y="0"/>
            <a:ext cx="9144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1676400" y="3657892"/>
            <a:ext cx="2319266" cy="1828800"/>
          </a:xfrm>
          <a:prstGeom prst="round2DiagRect">
            <a:avLst>
              <a:gd name="adj1" fmla="val 8848"/>
              <a:gd name="adj2" fmla="val 0"/>
            </a:avLst>
          </a:prstGeom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4098758" y="3665788"/>
            <a:ext cx="2312084" cy="1828800"/>
          </a:xfrm>
          <a:prstGeom prst="round2DiagRect">
            <a:avLst>
              <a:gd name="adj1" fmla="val 8863"/>
              <a:gd name="adj2" fmla="val 0"/>
            </a:avLst>
          </a:prstGeom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/>
          <a:srcRect/>
          <a:stretch/>
        </p:blipFill>
        <p:spPr>
          <a:xfrm>
            <a:off x="6566634" y="3657599"/>
            <a:ext cx="2312083" cy="1828800"/>
          </a:xfrm>
          <a:prstGeom prst="round2DiagRect">
            <a:avLst>
              <a:gd name="adj1" fmla="val 8863"/>
              <a:gd name="adj2" fmla="val 0"/>
            </a:avLst>
          </a:prstGeom>
          <a:noFill/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707721" y="404687"/>
            <a:ext cx="6324600" cy="27400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6000" b="1" dirty="0">
                <a:solidFill>
                  <a:srgbClr val="0EA59D"/>
                </a:solidFill>
                <a:cs typeface="Calibri" panose="020F0502020204030204" pitchFamily="34" charset="0"/>
              </a:rPr>
              <a:t>Setkání zástupců Olomouckého a Zlínského kraje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49117" y="5634070"/>
            <a:ext cx="8229600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sz="1600" i="1" dirty="0"/>
              <a:t>			 	                          3.10.2023</a:t>
            </a:r>
          </a:p>
          <a:p>
            <a:pPr eaLnBrk="1" hangingPunct="1">
              <a:buFontTx/>
              <a:buNone/>
            </a:pPr>
            <a:endParaRPr lang="cs-CZ" altLang="cs-CZ" sz="1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752600" y="304800"/>
            <a:ext cx="678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1" y="964590"/>
            <a:ext cx="1676400" cy="18669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odola, hospodářská zvířata, budova, dobytek&#10;&#10;Popis byl vytvořen automaticky">
            <a:extLst>
              <a:ext uri="{FF2B5EF4-FFF2-40B4-BE49-F238E27FC236}">
                <a16:creationId xmlns:a16="http://schemas.microsoft.com/office/drawing/2014/main" id="{F2A26A18-E654-1C92-C49F-5355D79A44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r="1" b="21896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ázek 7" descr="Obsah obrázku venku, Zemědělské stroje, pneumatika, kolo&#10;&#10;Popis byl vytvořen automaticky">
            <a:extLst>
              <a:ext uri="{FF2B5EF4-FFF2-40B4-BE49-F238E27FC236}">
                <a16:creationId xmlns:a16="http://schemas.microsoft.com/office/drawing/2014/main" id="{AE23479B-10EF-A677-0D28-BECED65AC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3" name="Obrázek 22" descr="Obsah obrázku interiér, zeď, text, Obráběcí stroj&#10;&#10;Popis byl vytvořen automaticky">
            <a:extLst>
              <a:ext uri="{FF2B5EF4-FFF2-40B4-BE49-F238E27FC236}">
                <a16:creationId xmlns:a16="http://schemas.microsoft.com/office/drawing/2014/main" id="{89F23DCD-8508-2EC5-47D0-69EEC9FB1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3" b="3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Obrázek 12" descr="Obsah obrázku tráva, venku, obloha, strom&#10;&#10;Popis byl vytvořen automaticky">
            <a:extLst>
              <a:ext uri="{FF2B5EF4-FFF2-40B4-BE49-F238E27FC236}">
                <a16:creationId xmlns:a16="http://schemas.microsoft.com/office/drawing/2014/main" id="{22FC4ACD-2AB5-B8D6-A28A-CC41AFB926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2" b="8171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7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Obrázek 26" descr="Obsah obrázku budova, interiér, stroj/přístroj, inženýrství&#10;&#10;Popis byl vytvořen automaticky">
            <a:extLst>
              <a:ext uri="{FF2B5EF4-FFF2-40B4-BE49-F238E27FC236}">
                <a16:creationId xmlns:a16="http://schemas.microsoft.com/office/drawing/2014/main" id="{8814A6F4-EAD4-880D-7D1E-EB00435ED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9" r="1" b="13422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3" name="Obrázek 32" descr="Obsah obrázku plyn, nářadí, území, interiér&#10;&#10;Popis byl vytvořen automaticky">
            <a:extLst>
              <a:ext uri="{FF2B5EF4-FFF2-40B4-BE49-F238E27FC236}">
                <a16:creationId xmlns:a16="http://schemas.microsoft.com/office/drawing/2014/main" id="{22F64B69-7782-6CF5-DD25-7522048DF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5" r="2" b="9869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7" name="Obrázek 46" descr="Obsah obrázku venku, mrak, tráva, obloha&#10;&#10;Popis byl vytvořen automaticky">
            <a:extLst>
              <a:ext uri="{FF2B5EF4-FFF2-40B4-BE49-F238E27FC236}">
                <a16:creationId xmlns:a16="http://schemas.microsoft.com/office/drawing/2014/main" id="{46ACE8EC-6ADF-BA72-2137-FA5D6A705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4" r="2" b="22297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1" name="Obrázek 50" descr="Obsah obrázku venku, strom, stavební dříví, srub&#10;&#10;Popis byl vytvořen automaticky">
            <a:extLst>
              <a:ext uri="{FF2B5EF4-FFF2-40B4-BE49-F238E27FC236}">
                <a16:creationId xmlns:a16="http://schemas.microsoft.com/office/drawing/2014/main" id="{E48C274E-96BF-8E43-CB89-6CFD48F09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6163" b="-1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950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kolo, pneumatika, Pozemní vozidlo, Kola jízdních kol&#10;&#10;Popis byl vytvořen automaticky">
            <a:extLst>
              <a:ext uri="{FF2B5EF4-FFF2-40B4-BE49-F238E27FC236}">
                <a16:creationId xmlns:a16="http://schemas.microsoft.com/office/drawing/2014/main" id="{848429AA-85D0-6709-ADB3-4E5B96D7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r="1" b="8217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Obrázek 18" descr="Obsah obrázku interiér, podlaha, strop, nábytek&#10;&#10;Popis byl vytvořen automaticky">
            <a:extLst>
              <a:ext uri="{FF2B5EF4-FFF2-40B4-BE49-F238E27FC236}">
                <a16:creationId xmlns:a16="http://schemas.microsoft.com/office/drawing/2014/main" id="{7D3C1CEC-5485-0FC8-3A6D-88529A15A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3" b="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Obrázek 11" descr="Obsah obrázku interiér, Nalepovací papírek, umělá hmota, zeď&#10;&#10;Popis byl vytvořen automaticky">
            <a:extLst>
              <a:ext uri="{FF2B5EF4-FFF2-40B4-BE49-F238E27FC236}">
                <a16:creationId xmlns:a16="http://schemas.microsoft.com/office/drawing/2014/main" id="{7EDC976E-0F83-F51A-9F91-67C6CBA87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" name="Obrázek 13" descr="Obsah obrázku interiér, podlaha, zeď, nábytek&#10;&#10;Popis byl vytvořen automaticky">
            <a:extLst>
              <a:ext uri="{FF2B5EF4-FFF2-40B4-BE49-F238E27FC236}">
                <a16:creationId xmlns:a16="http://schemas.microsoft.com/office/drawing/2014/main" id="{4EDBBCD9-A947-C817-E954-892DFD375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718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4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50" y="635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0000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636712" y="3664242"/>
            <a:ext cx="2319267" cy="1828800"/>
          </a:xfrm>
          <a:prstGeom prst="round2DiagRect">
            <a:avLst>
              <a:gd name="adj1" fmla="val 8848"/>
              <a:gd name="adj2" fmla="val 0"/>
            </a:avLst>
          </a:prstGeom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4114800" y="3657599"/>
            <a:ext cx="2312083" cy="1828800"/>
          </a:xfrm>
          <a:prstGeom prst="round2DiagRect">
            <a:avLst>
              <a:gd name="adj1" fmla="val 8863"/>
              <a:gd name="adj2" fmla="val 0"/>
            </a:avLst>
          </a:prstGeom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6566634" y="3657599"/>
            <a:ext cx="2312083" cy="1828800"/>
          </a:xfrm>
          <a:prstGeom prst="round2DiagRect">
            <a:avLst>
              <a:gd name="adj1" fmla="val 8863"/>
              <a:gd name="adj2" fmla="val 0"/>
            </a:avLst>
          </a:prstGeom>
          <a:noFill/>
          <a:ln w="12700">
            <a:noFill/>
          </a:ln>
          <a:effectLst>
            <a:reflection blurRad="25400" stA="52000" endA="300" endPos="50000" dir="5400000" sy="-100000" algn="bl" rotWithShape="0"/>
          </a:effectLst>
        </p:spPr>
      </p:pic>
      <p:sp>
        <p:nvSpPr>
          <p:cNvPr id="16394" name="Rectangle 15"/>
          <p:cNvSpPr>
            <a:spLocks noChangeArrowheads="1"/>
          </p:cNvSpPr>
          <p:nvPr/>
        </p:nvSpPr>
        <p:spPr bwMode="auto">
          <a:xfrm>
            <a:off x="1752600" y="2057400"/>
            <a:ext cx="7162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Mgr. Vendula Dlabačová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MAS Vincenze Priessnitze pro Jesenicko, o.p.s.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16395" name="Text Box 16"/>
          <p:cNvSpPr txBox="1">
            <a:spLocks noChangeArrowheads="1"/>
          </p:cNvSpPr>
          <p:nvPr/>
        </p:nvSpPr>
        <p:spPr bwMode="auto">
          <a:xfrm>
            <a:off x="5867400" y="5659438"/>
            <a:ext cx="29718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e-mail:</a:t>
            </a:r>
            <a:r>
              <a:rPr lang="cs-CZ" altLang="cs-CZ" sz="1400" dirty="0"/>
              <a:t>     dlabacova@masjesenicko.cz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tel.:</a:t>
            </a:r>
            <a:r>
              <a:rPr lang="cs-CZ" altLang="cs-CZ" sz="1400" dirty="0"/>
              <a:t>                                        724 830 720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web:</a:t>
            </a:r>
            <a:r>
              <a:rPr lang="cs-CZ" altLang="cs-CZ" sz="1400" dirty="0"/>
              <a:t>                     www.masjesenicko.cz</a:t>
            </a:r>
          </a:p>
        </p:txBody>
      </p:sp>
      <p:sp>
        <p:nvSpPr>
          <p:cNvPr id="13" name="Rectangle 17"/>
          <p:cNvSpPr txBox="1">
            <a:spLocks noChangeArrowheads="1"/>
          </p:cNvSpPr>
          <p:nvPr/>
        </p:nvSpPr>
        <p:spPr>
          <a:xfrm>
            <a:off x="-12700" y="827881"/>
            <a:ext cx="7239000" cy="1143000"/>
          </a:xfrm>
          <a:prstGeom prst="rect">
            <a:avLst/>
          </a:prstGeom>
          <a:gradFill flip="none" rotWithShape="1">
            <a:gsLst>
              <a:gs pos="0">
                <a:srgbClr val="0EA59D"/>
              </a:gs>
              <a:gs pos="100000">
                <a:srgbClr val="285509"/>
              </a:gs>
            </a:gsLst>
            <a:lin ang="5400000" scaled="1"/>
            <a:tileRect/>
          </a:gradFill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cs-CZ" altLang="cs-CZ" sz="40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DĚKUJI ZA POZORNOST…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14" y="827881"/>
            <a:ext cx="933522" cy="10396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pic>
        <p:nvPicPr>
          <p:cNvPr id="3" name="Obrázek 2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171A029D-A360-42B3-DC50-9CAEB129C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" y="5862"/>
            <a:ext cx="916057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BEC868-FACE-C5E5-173C-108535D87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133429"/>
              </p:ext>
            </p:extLst>
          </p:nvPr>
        </p:nvGraphicFramePr>
        <p:xfrm>
          <a:off x="533400" y="381000"/>
          <a:ext cx="7391399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Skupina 15">
            <a:extLst>
              <a:ext uri="{FF2B5EF4-FFF2-40B4-BE49-F238E27FC236}">
                <a16:creationId xmlns:a16="http://schemas.microsoft.com/office/drawing/2014/main" id="{E0F11953-881D-58F9-9B10-837506BAEFAD}"/>
              </a:ext>
            </a:extLst>
          </p:cNvPr>
          <p:cNvGrpSpPr/>
          <p:nvPr/>
        </p:nvGrpSpPr>
        <p:grpSpPr>
          <a:xfrm>
            <a:off x="838200" y="5341606"/>
            <a:ext cx="1504987" cy="601994"/>
            <a:chOff x="345344" y="4120024"/>
            <a:chExt cx="1504987" cy="601994"/>
          </a:xfrm>
          <a:scene3d>
            <a:camera prst="orthographicFront"/>
            <a:lightRig rig="flat" dir="t"/>
          </a:scene3d>
        </p:grpSpPr>
        <p:sp>
          <p:nvSpPr>
            <p:cNvPr id="17" name="Šipka: dvojitá 16">
              <a:extLst>
                <a:ext uri="{FF2B5EF4-FFF2-40B4-BE49-F238E27FC236}">
                  <a16:creationId xmlns:a16="http://schemas.microsoft.com/office/drawing/2014/main" id="{5B9B55CF-EB13-F260-CA24-CBEAB06D1F94}"/>
                </a:ext>
              </a:extLst>
            </p:cNvPr>
            <p:cNvSpPr/>
            <p:nvPr/>
          </p:nvSpPr>
          <p:spPr>
            <a:xfrm>
              <a:off x="345344" y="4120024"/>
              <a:ext cx="1504987" cy="601994"/>
            </a:xfrm>
            <a:prstGeom prst="chevron">
              <a:avLst/>
            </a:prstGeom>
            <a:solidFill>
              <a:srgbClr val="56B814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Šipka: dvojitá 4">
              <a:extLst>
                <a:ext uri="{FF2B5EF4-FFF2-40B4-BE49-F238E27FC236}">
                  <a16:creationId xmlns:a16="http://schemas.microsoft.com/office/drawing/2014/main" id="{23786D4F-E5A8-F6C5-FC6D-2486F66AA8A7}"/>
                </a:ext>
              </a:extLst>
            </p:cNvPr>
            <p:cNvSpPr txBox="1"/>
            <p:nvPr/>
          </p:nvSpPr>
          <p:spPr>
            <a:xfrm>
              <a:off x="646341" y="4120024"/>
              <a:ext cx="902993" cy="6019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2019 - 2022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14963367-08A3-2D6C-6C74-21334D574D66}"/>
              </a:ext>
            </a:extLst>
          </p:cNvPr>
          <p:cNvGrpSpPr/>
          <p:nvPr/>
        </p:nvGrpSpPr>
        <p:grpSpPr>
          <a:xfrm>
            <a:off x="2133600" y="5392775"/>
            <a:ext cx="1249139" cy="499655"/>
            <a:chOff x="1654682" y="4171194"/>
            <a:chExt cx="1249139" cy="499655"/>
          </a:xfrm>
          <a:scene3d>
            <a:camera prst="orthographicFront"/>
            <a:lightRig rig="flat" dir="t"/>
          </a:scene3d>
        </p:grpSpPr>
        <p:sp>
          <p:nvSpPr>
            <p:cNvPr id="20" name="Šipka: dvojitá 19">
              <a:extLst>
                <a:ext uri="{FF2B5EF4-FFF2-40B4-BE49-F238E27FC236}">
                  <a16:creationId xmlns:a16="http://schemas.microsoft.com/office/drawing/2014/main" id="{40DC79B3-1827-D5C9-2E45-472C08605D8A}"/>
                </a:ext>
              </a:extLst>
            </p:cNvPr>
            <p:cNvSpPr/>
            <p:nvPr/>
          </p:nvSpPr>
          <p:spPr>
            <a:xfrm>
              <a:off x="1654682" y="4171194"/>
              <a:ext cx="1249139" cy="499655"/>
            </a:xfrm>
            <a:prstGeom prst="chevron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Šipka: dvojitá 4">
              <a:extLst>
                <a:ext uri="{FF2B5EF4-FFF2-40B4-BE49-F238E27FC236}">
                  <a16:creationId xmlns:a16="http://schemas.microsoft.com/office/drawing/2014/main" id="{EDE52890-A988-8432-BD6D-4AE452C5BCC6}"/>
                </a:ext>
              </a:extLst>
            </p:cNvPr>
            <p:cNvSpPr txBox="1"/>
            <p:nvPr/>
          </p:nvSpPr>
          <p:spPr>
            <a:xfrm>
              <a:off x="1904510" y="4171194"/>
              <a:ext cx="749484" cy="499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ŠABLONY PRO ŠKOLY</a:t>
              </a:r>
              <a:endParaRPr lang="cs-CZ" sz="12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185B8EB-9A22-7985-A6A5-05B8D58EAB81}"/>
              </a:ext>
            </a:extLst>
          </p:cNvPr>
          <p:cNvGrpSpPr/>
          <p:nvPr/>
        </p:nvGrpSpPr>
        <p:grpSpPr>
          <a:xfrm>
            <a:off x="3200400" y="5392774"/>
            <a:ext cx="4300199" cy="499655"/>
            <a:chOff x="2728942" y="4171194"/>
            <a:chExt cx="4300199" cy="499655"/>
          </a:xfrm>
          <a:scene3d>
            <a:camera prst="orthographicFront"/>
            <a:lightRig rig="flat" dir="t"/>
          </a:scene3d>
        </p:grpSpPr>
        <p:sp>
          <p:nvSpPr>
            <p:cNvPr id="23" name="Šipka: dvojitá 22">
              <a:extLst>
                <a:ext uri="{FF2B5EF4-FFF2-40B4-BE49-F238E27FC236}">
                  <a16:creationId xmlns:a16="http://schemas.microsoft.com/office/drawing/2014/main" id="{A80F7F82-4F65-5E16-B7BD-2B67E347778C}"/>
                </a:ext>
              </a:extLst>
            </p:cNvPr>
            <p:cNvSpPr/>
            <p:nvPr/>
          </p:nvSpPr>
          <p:spPr>
            <a:xfrm>
              <a:off x="2728942" y="4171194"/>
              <a:ext cx="4300199" cy="499655"/>
            </a:xfrm>
            <a:prstGeom prst="chevron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Šipka: dvojitá 4">
              <a:extLst>
                <a:ext uri="{FF2B5EF4-FFF2-40B4-BE49-F238E27FC236}">
                  <a16:creationId xmlns:a16="http://schemas.microsoft.com/office/drawing/2014/main" id="{19CC2CB6-1687-4485-1062-D39DAD69834C}"/>
                </a:ext>
              </a:extLst>
            </p:cNvPr>
            <p:cNvSpPr txBox="1"/>
            <p:nvPr/>
          </p:nvSpPr>
          <p:spPr>
            <a:xfrm>
              <a:off x="2978770" y="4171194"/>
              <a:ext cx="3800544" cy="499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1430" rIns="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Dotace 10 902 725,83 (100%)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14401" y="6172200"/>
            <a:ext cx="739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rgbClr val="009999"/>
                </a:solidFill>
              </a:rPr>
              <a:t>* Částka alokací nekoreluje s alokací MAS – nedočerpané finanční prostředky byly opětovně vyhlášené v následující výzvě.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21F05A2-FCC0-7B12-4C4E-FFC6504FE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63802"/>
              </p:ext>
            </p:extLst>
          </p:nvPr>
        </p:nvGraphicFramePr>
        <p:xfrm>
          <a:off x="902678" y="1080682"/>
          <a:ext cx="7010400" cy="490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047698F4-1F09-D106-3FB3-69D0960EA2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CAD1C5-34FA-94D7-A856-59B3DC3530F4}"/>
              </a:ext>
            </a:extLst>
          </p:cNvPr>
          <p:cNvSpPr txBox="1"/>
          <p:nvPr/>
        </p:nvSpPr>
        <p:spPr>
          <a:xfrm>
            <a:off x="228600" y="-29315"/>
            <a:ext cx="1715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/>
              <a:t>CLLD</a:t>
            </a:r>
          </a:p>
        </p:txBody>
      </p:sp>
    </p:spTree>
    <p:extLst>
      <p:ext uri="{BB962C8B-B14F-4D97-AF65-F5344CB8AC3E}">
        <p14:creationId xmlns:p14="http://schemas.microsoft.com/office/powerpoint/2010/main" val="316164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706264-58F2-F813-BA2C-E7E81715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246832"/>
              </p:ext>
            </p:extLst>
          </p:nvPr>
        </p:nvGraphicFramePr>
        <p:xfrm>
          <a:off x="1600200" y="152400"/>
          <a:ext cx="5943600" cy="6822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290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4B25440-CD76-AC7F-0451-16BDCC4A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267886"/>
              </p:ext>
            </p:extLst>
          </p:nvPr>
        </p:nvGraphicFramePr>
        <p:xfrm>
          <a:off x="304800" y="381000"/>
          <a:ext cx="7696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112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/>
          </p:cNvSpPr>
          <p:nvPr>
            <p:ph sz="half" idx="1"/>
          </p:nvPr>
        </p:nvSpPr>
        <p:spPr>
          <a:xfrm>
            <a:off x="533400" y="1484313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800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04428827"/>
              </p:ext>
            </p:extLst>
          </p:nvPr>
        </p:nvGraphicFramePr>
        <p:xfrm>
          <a:off x="457200" y="1397000"/>
          <a:ext cx="81534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4999228" y="3962400"/>
            <a:ext cx="52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 Kč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581400" y="4095800"/>
            <a:ext cx="52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 Kč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158097" y="2370723"/>
            <a:ext cx="52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 Kč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C3D20B-2F20-EDE3-5BAF-EBA8D162F4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6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4237971-6117-4FD1-653C-3ED7FBE17D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997172"/>
              </p:ext>
            </p:extLst>
          </p:nvPr>
        </p:nvGraphicFramePr>
        <p:xfrm>
          <a:off x="342900" y="389662"/>
          <a:ext cx="8458200" cy="1597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E2D914-B99F-DC8F-1C9E-A4B249FF6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434023"/>
              </p:ext>
            </p:extLst>
          </p:nvPr>
        </p:nvGraphicFramePr>
        <p:xfrm>
          <a:off x="997927" y="2094590"/>
          <a:ext cx="7148146" cy="187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B46183-DB33-53FD-1274-BF40F8921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734355"/>
              </p:ext>
            </p:extLst>
          </p:nvPr>
        </p:nvGraphicFramePr>
        <p:xfrm>
          <a:off x="952500" y="3811954"/>
          <a:ext cx="7239000" cy="210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3577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943600"/>
            <a:ext cx="609600" cy="67887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C61259-1A11-0735-71F6-63327CC2D7E8}"/>
              </a:ext>
            </a:extLst>
          </p:cNvPr>
          <p:cNvSpPr txBox="1"/>
          <p:nvPr/>
        </p:nvSpPr>
        <p:spPr>
          <a:xfrm>
            <a:off x="448659" y="235522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56B814"/>
                </a:solidFill>
              </a:rPr>
              <a:t>Program rozvoje venkova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3E39A84-9A3A-8BAE-8F07-D719264EF409}"/>
              </a:ext>
            </a:extLst>
          </p:cNvPr>
          <p:cNvSpPr txBox="1"/>
          <p:nvPr/>
        </p:nvSpPr>
        <p:spPr>
          <a:xfrm>
            <a:off x="533400" y="1066519"/>
            <a:ext cx="8364919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Přijato </a:t>
            </a:r>
            <a:r>
              <a:rPr lang="cs-CZ" sz="3200" b="1" dirty="0">
                <a:solidFill>
                  <a:srgbClr val="56B814"/>
                </a:solidFill>
              </a:rPr>
              <a:t>248</a:t>
            </a:r>
            <a:r>
              <a:rPr lang="cs-CZ" sz="2400" b="1" dirty="0"/>
              <a:t> žádostí v celkové hodnotě </a:t>
            </a:r>
            <a:r>
              <a:rPr lang="cs-CZ" sz="3200" b="1" dirty="0">
                <a:solidFill>
                  <a:srgbClr val="56B814"/>
                </a:solidFill>
              </a:rPr>
              <a:t>141 529 081,-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Podpořených</a:t>
            </a:r>
            <a:r>
              <a:rPr lang="cs-CZ" sz="2400" b="1" dirty="0">
                <a:solidFill>
                  <a:srgbClr val="56B814"/>
                </a:solidFill>
              </a:rPr>
              <a:t> </a:t>
            </a:r>
            <a:r>
              <a:rPr lang="cs-CZ" sz="3200" b="1" dirty="0">
                <a:solidFill>
                  <a:srgbClr val="56B814"/>
                </a:solidFill>
              </a:rPr>
              <a:t>159</a:t>
            </a:r>
            <a:r>
              <a:rPr lang="cs-CZ" sz="2400" b="1" dirty="0"/>
              <a:t> žádostí v celkové hodnotě </a:t>
            </a:r>
            <a:r>
              <a:rPr lang="cs-CZ" sz="3200" b="1" dirty="0">
                <a:solidFill>
                  <a:srgbClr val="56B814"/>
                </a:solidFill>
              </a:rPr>
              <a:t>91 237 144,-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DOTACE PRV </a:t>
            </a:r>
            <a:r>
              <a:rPr lang="cs-CZ" sz="3200" b="1" dirty="0">
                <a:solidFill>
                  <a:srgbClr val="56B814"/>
                </a:solidFill>
              </a:rPr>
              <a:t>44 017 801,-</a:t>
            </a:r>
            <a:endParaRPr lang="cs-CZ" sz="2400" b="1" dirty="0">
              <a:solidFill>
                <a:srgbClr val="56B814"/>
              </a:solidFill>
            </a:endParaRPr>
          </a:p>
        </p:txBody>
      </p:sp>
      <p:pic>
        <p:nvPicPr>
          <p:cNvPr id="5" name="Obrázek 4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CF8A8544-1BDD-B723-A209-099810850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2" b="7288"/>
          <a:stretch/>
        </p:blipFill>
        <p:spPr>
          <a:xfrm>
            <a:off x="4135189" y="3445329"/>
            <a:ext cx="4763130" cy="2354893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D033A5-6653-455C-0948-A75303A18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63" r="1" b="14133"/>
          <a:stretch/>
        </p:blipFill>
        <p:spPr>
          <a:xfrm>
            <a:off x="533400" y="3436588"/>
            <a:ext cx="4291786" cy="2354893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6602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Sí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í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í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Síť</Template>
  <TotalTime>0</TotalTime>
  <Words>330</Words>
  <Application>Microsoft Office PowerPoint</Application>
  <PresentationFormat>Předvádění na obrazovce (4:3)</PresentationFormat>
  <Paragraphs>91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Síť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/>
  <cp:lastModifiedBy/>
  <cp:revision>24</cp:revision>
  <dcterms:modified xsi:type="dcterms:W3CDTF">2023-10-02T14:17:13Z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TC018814399991</vt:lpwstr>
  </property>
</Properties>
</file>