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3"/>
  </p:notesMasterIdLst>
  <p:handoutMasterIdLst>
    <p:handoutMasterId r:id="rId34"/>
  </p:handoutMasterIdLst>
  <p:sldIdLst>
    <p:sldId id="256" r:id="rId2"/>
    <p:sldId id="258" r:id="rId3"/>
    <p:sldId id="280" r:id="rId4"/>
    <p:sldId id="281" r:id="rId5"/>
    <p:sldId id="303" r:id="rId6"/>
    <p:sldId id="306" r:id="rId7"/>
    <p:sldId id="307" r:id="rId8"/>
    <p:sldId id="308" r:id="rId9"/>
    <p:sldId id="309" r:id="rId10"/>
    <p:sldId id="310" r:id="rId11"/>
    <p:sldId id="311" r:id="rId12"/>
    <p:sldId id="304" r:id="rId13"/>
    <p:sldId id="282" r:id="rId14"/>
    <p:sldId id="287" r:id="rId15"/>
    <p:sldId id="312" r:id="rId16"/>
    <p:sldId id="288" r:id="rId17"/>
    <p:sldId id="283" r:id="rId18"/>
    <p:sldId id="289" r:id="rId19"/>
    <p:sldId id="297" r:id="rId20"/>
    <p:sldId id="296" r:id="rId21"/>
    <p:sldId id="290" r:id="rId22"/>
    <p:sldId id="299" r:id="rId23"/>
    <p:sldId id="298" r:id="rId24"/>
    <p:sldId id="300" r:id="rId25"/>
    <p:sldId id="292" r:id="rId26"/>
    <p:sldId id="286" r:id="rId27"/>
    <p:sldId id="285" r:id="rId28"/>
    <p:sldId id="291" r:id="rId29"/>
    <p:sldId id="305" r:id="rId30"/>
    <p:sldId id="295" r:id="rId31"/>
    <p:sldId id="271" r:id="rId32"/>
  </p:sldIdLst>
  <p:sldSz cx="24387175" cy="18289588"/>
  <p:notesSz cx="6645275" cy="9775825"/>
  <p:defaultTextStyle>
    <a:defPPr>
      <a:defRPr lang="en-US"/>
    </a:defPPr>
    <a:lvl1pPr algn="l" defTabSz="457200" rtl="0" fontAlgn="base">
      <a:spcBef>
        <a:spcPct val="0"/>
      </a:spcBef>
      <a:spcAft>
        <a:spcPct val="0"/>
      </a:spcAft>
      <a:defRPr kern="1200">
        <a:solidFill>
          <a:schemeClr val="tx1"/>
        </a:solidFill>
        <a:latin typeface="Gill Sans MT" panose="020B0502020104020203"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Gill Sans MT" panose="020B0502020104020203"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Gill Sans MT" panose="020B0502020104020203"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Gill Sans MT" panose="020B0502020104020203"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Gill Sans MT" panose="020B05020201040202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Gill Sans MT" panose="020B05020201040202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Gill Sans MT" panose="020B05020201040202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Gill Sans MT" panose="020B05020201040202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Gill Sans MT" panose="020B0502020104020203"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5761">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419" autoAdjust="0"/>
  </p:normalViewPr>
  <p:slideViewPr>
    <p:cSldViewPr snapToGrid="0">
      <p:cViewPr varScale="1">
        <p:scale>
          <a:sx n="32" d="100"/>
          <a:sy n="32" d="100"/>
        </p:scale>
        <p:origin x="1086" y="54"/>
      </p:cViewPr>
      <p:guideLst>
        <p:guide orient="horz" pos="5761"/>
        <p:guide pos="7681"/>
      </p:guideLst>
    </p:cSldViewPr>
  </p:slideViewPr>
  <p:notesTextViewPr>
    <p:cViewPr>
      <p:scale>
        <a:sx n="1" d="1"/>
        <a:sy n="1" d="1"/>
      </p:scale>
      <p:origin x="0" y="0"/>
    </p:cViewPr>
  </p:notesTextViewPr>
  <p:notesViewPr>
    <p:cSldViewPr snapToGrid="0">
      <p:cViewPr varScale="1">
        <p:scale>
          <a:sx n="84" d="100"/>
          <a:sy n="84" d="100"/>
        </p:scale>
        <p:origin x="199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879619" cy="48879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764118" y="0"/>
            <a:ext cx="2879619" cy="488791"/>
          </a:xfrm>
          <a:prstGeom prst="rect">
            <a:avLst/>
          </a:prstGeom>
        </p:spPr>
        <p:txBody>
          <a:bodyPr vert="horz" lIns="91440" tIns="45720" rIns="91440" bIns="45720" rtlCol="0"/>
          <a:lstStyle>
            <a:lvl1pPr algn="r">
              <a:defRPr sz="1200"/>
            </a:lvl1pPr>
          </a:lstStyle>
          <a:p>
            <a:fld id="{83AD90D9-3DDC-4823-9C4B-B37E406A175F}" type="datetimeFigureOut">
              <a:rPr lang="cs-CZ" smtClean="0"/>
              <a:t>17.3.2022</a:t>
            </a:fld>
            <a:endParaRPr lang="cs-CZ"/>
          </a:p>
        </p:txBody>
      </p:sp>
      <p:sp>
        <p:nvSpPr>
          <p:cNvPr id="4" name="Zástupný symbol pro zápatí 3"/>
          <p:cNvSpPr>
            <a:spLocks noGrp="1"/>
          </p:cNvSpPr>
          <p:nvPr>
            <p:ph type="ftr" sz="quarter" idx="2"/>
          </p:nvPr>
        </p:nvSpPr>
        <p:spPr>
          <a:xfrm>
            <a:off x="0" y="9285337"/>
            <a:ext cx="2879619" cy="488791"/>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764118" y="9285337"/>
            <a:ext cx="2879619" cy="488791"/>
          </a:xfrm>
          <a:prstGeom prst="rect">
            <a:avLst/>
          </a:prstGeom>
        </p:spPr>
        <p:txBody>
          <a:bodyPr vert="horz" lIns="91440" tIns="45720" rIns="91440" bIns="45720" rtlCol="0" anchor="b"/>
          <a:lstStyle>
            <a:lvl1pPr algn="r">
              <a:defRPr sz="1200"/>
            </a:lvl1pPr>
          </a:lstStyle>
          <a:p>
            <a:fld id="{705CD08D-1717-406A-8194-8010E53A355F}" type="slidenum">
              <a:rPr lang="cs-CZ" smtClean="0"/>
              <a:t>‹#›</a:t>
            </a:fld>
            <a:endParaRPr lang="cs-CZ"/>
          </a:p>
        </p:txBody>
      </p:sp>
    </p:spTree>
    <p:extLst>
      <p:ext uri="{BB962C8B-B14F-4D97-AF65-F5344CB8AC3E}">
        <p14:creationId xmlns:p14="http://schemas.microsoft.com/office/powerpoint/2010/main" val="136775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 xmlns:a16="http://schemas.microsoft.com/office/drawing/2014/main" id="{0354D6FB-23DB-2A49-8C34-5A0C60BF9F57}"/>
              </a:ext>
            </a:extLst>
          </p:cNvPr>
          <p:cNvSpPr>
            <a:spLocks noGrp="1"/>
          </p:cNvSpPr>
          <p:nvPr>
            <p:ph type="hdr" sz="quarter"/>
          </p:nvPr>
        </p:nvSpPr>
        <p:spPr>
          <a:xfrm>
            <a:off x="0" y="0"/>
            <a:ext cx="2879619" cy="490489"/>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cs-CZ"/>
          </a:p>
        </p:txBody>
      </p:sp>
      <p:sp>
        <p:nvSpPr>
          <p:cNvPr id="3" name="Zástupný symbol pro datum 2">
            <a:extLst>
              <a:ext uri="{FF2B5EF4-FFF2-40B4-BE49-F238E27FC236}">
                <a16:creationId xmlns="" xmlns:a16="http://schemas.microsoft.com/office/drawing/2014/main" id="{21F96E58-AF78-C24F-A45B-3B19E749E83C}"/>
              </a:ext>
            </a:extLst>
          </p:cNvPr>
          <p:cNvSpPr>
            <a:spLocks noGrp="1"/>
          </p:cNvSpPr>
          <p:nvPr>
            <p:ph type="dt" idx="1"/>
          </p:nvPr>
        </p:nvSpPr>
        <p:spPr>
          <a:xfrm>
            <a:off x="3764118" y="0"/>
            <a:ext cx="2879619" cy="490489"/>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7F2B1D4-4523-7C42-BDD4-3A52D57D6798}" type="datetimeFigureOut">
              <a:rPr lang="cs-CZ"/>
              <a:pPr>
                <a:defRPr/>
              </a:pPr>
              <a:t>17.3.2022</a:t>
            </a:fld>
            <a:endParaRPr lang="cs-CZ"/>
          </a:p>
        </p:txBody>
      </p:sp>
      <p:sp>
        <p:nvSpPr>
          <p:cNvPr id="4" name="Zástupný symbol pro obrázek snímku 3">
            <a:extLst>
              <a:ext uri="{FF2B5EF4-FFF2-40B4-BE49-F238E27FC236}">
                <a16:creationId xmlns="" xmlns:a16="http://schemas.microsoft.com/office/drawing/2014/main" id="{F6577E0A-3FD9-894D-A894-012042736652}"/>
              </a:ext>
            </a:extLst>
          </p:cNvPr>
          <p:cNvSpPr>
            <a:spLocks noGrp="1" noRot="1" noChangeAspect="1"/>
          </p:cNvSpPr>
          <p:nvPr>
            <p:ph type="sldImg" idx="2"/>
          </p:nvPr>
        </p:nvSpPr>
        <p:spPr>
          <a:xfrm>
            <a:off x="1123950" y="1222375"/>
            <a:ext cx="4397375" cy="3298825"/>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a:extLst>
              <a:ext uri="{FF2B5EF4-FFF2-40B4-BE49-F238E27FC236}">
                <a16:creationId xmlns="" xmlns:a16="http://schemas.microsoft.com/office/drawing/2014/main" id="{19A27EE9-210D-044A-BB7D-471DF744DD86}"/>
              </a:ext>
            </a:extLst>
          </p:cNvPr>
          <p:cNvSpPr>
            <a:spLocks noGrp="1"/>
          </p:cNvSpPr>
          <p:nvPr>
            <p:ph type="body" sz="quarter" idx="3"/>
          </p:nvPr>
        </p:nvSpPr>
        <p:spPr>
          <a:xfrm>
            <a:off x="664528" y="4704616"/>
            <a:ext cx="5316220" cy="3849231"/>
          </a:xfrm>
          <a:prstGeom prst="rect">
            <a:avLst/>
          </a:prstGeom>
        </p:spPr>
        <p:txBody>
          <a:bodyPr vert="horz" lIns="91440" tIns="45720" rIns="91440" bIns="45720" rtlCol="0"/>
          <a:lstStyle/>
          <a:p>
            <a:pPr lvl="0"/>
            <a:r>
              <a:rPr lang="cs-CZ" noProof="0"/>
              <a:t>Upravte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 xmlns:a16="http://schemas.microsoft.com/office/drawing/2014/main" id="{D4DE80C8-761C-684D-A364-C68B9EA3746D}"/>
              </a:ext>
            </a:extLst>
          </p:cNvPr>
          <p:cNvSpPr>
            <a:spLocks noGrp="1"/>
          </p:cNvSpPr>
          <p:nvPr>
            <p:ph type="ftr" sz="quarter" idx="4"/>
          </p:nvPr>
        </p:nvSpPr>
        <p:spPr>
          <a:xfrm>
            <a:off x="0" y="9285338"/>
            <a:ext cx="2879619" cy="49048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cs-CZ"/>
          </a:p>
        </p:txBody>
      </p:sp>
      <p:sp>
        <p:nvSpPr>
          <p:cNvPr id="7" name="Zástupný symbol pro číslo snímku 6">
            <a:extLst>
              <a:ext uri="{FF2B5EF4-FFF2-40B4-BE49-F238E27FC236}">
                <a16:creationId xmlns="" xmlns:a16="http://schemas.microsoft.com/office/drawing/2014/main" id="{F0B218B5-DB35-2D4D-9651-D1FF0444A4EE}"/>
              </a:ext>
            </a:extLst>
          </p:cNvPr>
          <p:cNvSpPr>
            <a:spLocks noGrp="1"/>
          </p:cNvSpPr>
          <p:nvPr>
            <p:ph type="sldNum" sz="quarter" idx="5"/>
          </p:nvPr>
        </p:nvSpPr>
        <p:spPr>
          <a:xfrm>
            <a:off x="3764118" y="9285338"/>
            <a:ext cx="2879619" cy="490488"/>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E4B4C03-9720-2046-8E12-AD1456F4A0CA}" type="slidenum">
              <a:rPr lang="cs-CZ" altLang="cs-CZ"/>
              <a:pPr/>
              <a:t>‹#›</a:t>
            </a:fld>
            <a:endParaRPr lang="cs-CZ" altLang="cs-CZ"/>
          </a:p>
        </p:txBody>
      </p:sp>
    </p:spTree>
    <p:extLst>
      <p:ext uri="{BB962C8B-B14F-4D97-AF65-F5344CB8AC3E}">
        <p14:creationId xmlns:p14="http://schemas.microsoft.com/office/powerpoint/2010/main" val="3868719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obrázek snímku 1">
            <a:extLst>
              <a:ext uri="{FF2B5EF4-FFF2-40B4-BE49-F238E27FC236}">
                <a16:creationId xmlns="" xmlns:a16="http://schemas.microsoft.com/office/drawing/2014/main" id="{83883224-AFF1-E441-9421-B2234C1B2C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Zástupný symbol pro poznámky 2">
            <a:extLst>
              <a:ext uri="{FF2B5EF4-FFF2-40B4-BE49-F238E27FC236}">
                <a16:creationId xmlns="" xmlns:a16="http://schemas.microsoft.com/office/drawing/2014/main" id="{39275890-8187-3A40-AD32-C4127715CA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3796" name="Zástupný symbol pro číslo snímku 3">
            <a:extLst>
              <a:ext uri="{FF2B5EF4-FFF2-40B4-BE49-F238E27FC236}">
                <a16:creationId xmlns="" xmlns:a16="http://schemas.microsoft.com/office/drawing/2014/main" id="{C38202EE-E439-924A-803B-3A7F0481D339}"/>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ill Sans MT" panose="020B0502020104020203" pitchFamily="34" charset="0"/>
                <a:cs typeface="Arial" panose="020B0604020202020204" pitchFamily="34" charset="0"/>
              </a:defRPr>
            </a:lvl1pPr>
            <a:lvl2pPr marL="742950" indent="-285750" eaLnBrk="0" hangingPunct="0">
              <a:defRPr>
                <a:solidFill>
                  <a:schemeClr val="tx1"/>
                </a:solidFill>
                <a:latin typeface="Gill Sans MT" panose="020B0502020104020203" pitchFamily="34" charset="0"/>
                <a:cs typeface="Arial" panose="020B0604020202020204" pitchFamily="34" charset="0"/>
              </a:defRPr>
            </a:lvl2pPr>
            <a:lvl3pPr marL="1143000" indent="-228600" eaLnBrk="0" hangingPunct="0">
              <a:defRPr>
                <a:solidFill>
                  <a:schemeClr val="tx1"/>
                </a:solidFill>
                <a:latin typeface="Gill Sans MT" panose="020B0502020104020203" pitchFamily="34" charset="0"/>
                <a:cs typeface="Arial" panose="020B0604020202020204" pitchFamily="34" charset="0"/>
              </a:defRPr>
            </a:lvl3pPr>
            <a:lvl4pPr marL="1600200" indent="-228600" eaLnBrk="0" hangingPunct="0">
              <a:defRPr>
                <a:solidFill>
                  <a:schemeClr val="tx1"/>
                </a:solidFill>
                <a:latin typeface="Gill Sans MT" panose="020B0502020104020203" pitchFamily="34" charset="0"/>
                <a:cs typeface="Arial" panose="020B0604020202020204" pitchFamily="34" charset="0"/>
              </a:defRPr>
            </a:lvl4pPr>
            <a:lvl5pPr marL="2057400" indent="-228600" eaLnBrk="0" hangingPunct="0">
              <a:defRPr>
                <a:solidFill>
                  <a:schemeClr val="tx1"/>
                </a:solidFill>
                <a:latin typeface="Gill Sans MT" panose="020B0502020104020203"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9pPr>
          </a:lstStyle>
          <a:p>
            <a:pPr eaLnBrk="1" hangingPunct="1"/>
            <a:fld id="{D6DE394F-1216-FD4D-AAFD-BA2C0BF35E6F}" type="slidenum">
              <a:rPr lang="cs-CZ" altLang="cs-CZ">
                <a:latin typeface="Calibri" panose="020F0502020204030204" pitchFamily="34" charset="0"/>
              </a:rPr>
              <a:pPr eaLnBrk="1" hangingPunct="1"/>
              <a:t>1</a:t>
            </a:fld>
            <a:endParaRPr lang="cs-CZ" altLang="cs-CZ">
              <a:latin typeface="Calibri" panose="020F0502020204030204" pitchFamily="34" charset="0"/>
            </a:endParaRPr>
          </a:p>
        </p:txBody>
      </p:sp>
    </p:spTree>
    <p:extLst>
      <p:ext uri="{BB962C8B-B14F-4D97-AF65-F5344CB8AC3E}">
        <p14:creationId xmlns:p14="http://schemas.microsoft.com/office/powerpoint/2010/main" val="2951582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17</a:t>
            </a:fld>
            <a:endParaRPr lang="cs-CZ" altLang="cs-CZ"/>
          </a:p>
        </p:txBody>
      </p:sp>
    </p:spTree>
    <p:extLst>
      <p:ext uri="{BB962C8B-B14F-4D97-AF65-F5344CB8AC3E}">
        <p14:creationId xmlns:p14="http://schemas.microsoft.com/office/powerpoint/2010/main" val="3031105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18</a:t>
            </a:fld>
            <a:endParaRPr lang="cs-CZ" altLang="cs-CZ"/>
          </a:p>
        </p:txBody>
      </p:sp>
    </p:spTree>
    <p:extLst>
      <p:ext uri="{BB962C8B-B14F-4D97-AF65-F5344CB8AC3E}">
        <p14:creationId xmlns:p14="http://schemas.microsoft.com/office/powerpoint/2010/main" val="1251043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Obnova</a:t>
            </a:r>
            <a:r>
              <a:rPr lang="cs-CZ" baseline="0" dirty="0"/>
              <a:t> </a:t>
            </a:r>
            <a:r>
              <a:rPr lang="cs-CZ" baseline="0" dirty="0" err="1"/>
              <a:t>brownfieldu</a:t>
            </a:r>
            <a:r>
              <a:rPr lang="cs-CZ" baseline="0" dirty="0"/>
              <a:t> obec Brniště – výstavba vzdělávacího centra </a:t>
            </a:r>
          </a:p>
          <a:p>
            <a:r>
              <a:rPr lang="cs-CZ" baseline="0" dirty="0"/>
              <a:t>Retenční nádrž obec Chvojenec</a:t>
            </a:r>
          </a:p>
          <a:p>
            <a:endParaRPr lang="cs-CZ" dirty="0"/>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19</a:t>
            </a:fld>
            <a:endParaRPr lang="cs-CZ" altLang="cs-CZ"/>
          </a:p>
        </p:txBody>
      </p:sp>
    </p:spTree>
    <p:extLst>
      <p:ext uri="{BB962C8B-B14F-4D97-AF65-F5344CB8AC3E}">
        <p14:creationId xmlns:p14="http://schemas.microsoft.com/office/powerpoint/2010/main" val="1163990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20</a:t>
            </a:fld>
            <a:endParaRPr lang="cs-CZ" altLang="cs-CZ"/>
          </a:p>
        </p:txBody>
      </p:sp>
    </p:spTree>
    <p:extLst>
      <p:ext uri="{BB962C8B-B14F-4D97-AF65-F5344CB8AC3E}">
        <p14:creationId xmlns:p14="http://schemas.microsoft.com/office/powerpoint/2010/main" val="2696700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21</a:t>
            </a:fld>
            <a:endParaRPr lang="cs-CZ" altLang="cs-CZ"/>
          </a:p>
        </p:txBody>
      </p:sp>
    </p:spTree>
    <p:extLst>
      <p:ext uri="{BB962C8B-B14F-4D97-AF65-F5344CB8AC3E}">
        <p14:creationId xmlns:p14="http://schemas.microsoft.com/office/powerpoint/2010/main" val="3313116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Farma </a:t>
            </a:r>
            <a:r>
              <a:rPr lang="cs-CZ" dirty="0" err="1"/>
              <a:t>Tomšíčkovi</a:t>
            </a:r>
            <a:r>
              <a:rPr lang="cs-CZ" dirty="0"/>
              <a:t> </a:t>
            </a:r>
          </a:p>
          <a:p>
            <a:r>
              <a:rPr lang="cs-CZ" dirty="0"/>
              <a:t>Farma Miller </a:t>
            </a:r>
          </a:p>
          <a:p>
            <a:r>
              <a:rPr lang="cs-CZ" dirty="0"/>
              <a:t>Farma</a:t>
            </a:r>
            <a:r>
              <a:rPr lang="cs-CZ" baseline="0" dirty="0"/>
              <a:t> Hole </a:t>
            </a:r>
          </a:p>
          <a:p>
            <a:r>
              <a:rPr lang="cs-CZ" baseline="0" dirty="0"/>
              <a:t>Větrné elektrárny – Zlatá Olešnice </a:t>
            </a:r>
            <a:endParaRPr lang="cs-CZ" dirty="0"/>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22</a:t>
            </a:fld>
            <a:endParaRPr lang="cs-CZ" altLang="cs-CZ"/>
          </a:p>
        </p:txBody>
      </p:sp>
    </p:spTree>
    <p:extLst>
      <p:ext uri="{BB962C8B-B14F-4D97-AF65-F5344CB8AC3E}">
        <p14:creationId xmlns:p14="http://schemas.microsoft.com/office/powerpoint/2010/main" val="1171162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23</a:t>
            </a:fld>
            <a:endParaRPr lang="cs-CZ" altLang="cs-CZ"/>
          </a:p>
        </p:txBody>
      </p:sp>
    </p:spTree>
    <p:extLst>
      <p:ext uri="{BB962C8B-B14F-4D97-AF65-F5344CB8AC3E}">
        <p14:creationId xmlns:p14="http://schemas.microsoft.com/office/powerpoint/2010/main" val="2708956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24</a:t>
            </a:fld>
            <a:endParaRPr lang="cs-CZ" altLang="cs-CZ"/>
          </a:p>
        </p:txBody>
      </p:sp>
    </p:spTree>
    <p:extLst>
      <p:ext uri="{BB962C8B-B14F-4D97-AF65-F5344CB8AC3E}">
        <p14:creationId xmlns:p14="http://schemas.microsoft.com/office/powerpoint/2010/main" val="2085890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a:extLst>
              <a:ext uri="{FF2B5EF4-FFF2-40B4-BE49-F238E27FC236}">
                <a16:creationId xmlns="" xmlns:a16="http://schemas.microsoft.com/office/drawing/2014/main" id="{A23AEFC3-23C0-DC43-B4F6-99DF937A11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Zástupný symbol pro poznámky 2">
            <a:extLst>
              <a:ext uri="{FF2B5EF4-FFF2-40B4-BE49-F238E27FC236}">
                <a16:creationId xmlns="" xmlns:a16="http://schemas.microsoft.com/office/drawing/2014/main" id="{82D32ACF-F396-2942-A0E7-FE70920F32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Odůvodnění ocenění Oranžové stuhy + SMART VILLAGES – co nejdříve – podklad na předávání ocenění krajských kol </a:t>
            </a:r>
          </a:p>
          <a:p>
            <a:r>
              <a:rPr lang="cs-CZ" altLang="cs-CZ" dirty="0"/>
              <a:t>Po předávání ocenění krajských kol – vyhlášení vítězných obcí v krajském kole – spolupráce se starosty na Jednotné informaci</a:t>
            </a:r>
          </a:p>
          <a:p>
            <a:endParaRPr lang="cs-CZ" altLang="cs-CZ" dirty="0"/>
          </a:p>
          <a:p>
            <a:r>
              <a:rPr lang="cs-CZ" altLang="cs-CZ" dirty="0"/>
              <a:t>Únor – nominace zástupců do krajských komisí</a:t>
            </a:r>
          </a:p>
          <a:p>
            <a:r>
              <a:rPr lang="cs-CZ" altLang="cs-CZ" dirty="0"/>
              <a:t>Nominace zástupce do celostátní komise Vesnice roku</a:t>
            </a:r>
          </a:p>
          <a:p>
            <a:r>
              <a:rPr lang="cs-CZ" altLang="cs-CZ" dirty="0"/>
              <a:t>Nominace zástupce do celostátní komise ocenění Oranžová stuha </a:t>
            </a:r>
          </a:p>
          <a:p>
            <a:endParaRPr lang="cs-CZ" altLang="cs-CZ" dirty="0"/>
          </a:p>
          <a:p>
            <a:r>
              <a:rPr lang="cs-CZ" altLang="cs-CZ" dirty="0"/>
              <a:t>Možná účast na celostátním hodnocení </a:t>
            </a:r>
          </a:p>
        </p:txBody>
      </p:sp>
      <p:sp>
        <p:nvSpPr>
          <p:cNvPr id="4" name="Zástupný symbol pro číslo snímku 3">
            <a:extLst>
              <a:ext uri="{FF2B5EF4-FFF2-40B4-BE49-F238E27FC236}">
                <a16:creationId xmlns="" xmlns:a16="http://schemas.microsoft.com/office/drawing/2014/main" id="{83ED0A7A-68E6-8D44-816F-99FF8E2ACCCA}"/>
              </a:ext>
            </a:extLst>
          </p:cNvPr>
          <p:cNvSpPr>
            <a:spLocks noGrp="1"/>
          </p:cNvSpPr>
          <p:nvPr>
            <p:ph type="sldNum" sz="quarter" idx="5"/>
          </p:nvPr>
        </p:nvSpPr>
        <p:spPr/>
        <p:txBody>
          <a:bodyPr/>
          <a:lstStyle>
            <a:lvl1pPr eaLnBrk="0" hangingPunct="0">
              <a:defRPr>
                <a:solidFill>
                  <a:schemeClr val="tx1"/>
                </a:solidFill>
                <a:latin typeface="Gill Sans MT" panose="020B0502020104020203" pitchFamily="34" charset="0"/>
                <a:cs typeface="Arial" panose="020B0604020202020204" pitchFamily="34" charset="0"/>
              </a:defRPr>
            </a:lvl1pPr>
            <a:lvl2pPr marL="742950" indent="-285750" eaLnBrk="0" hangingPunct="0">
              <a:defRPr>
                <a:solidFill>
                  <a:schemeClr val="tx1"/>
                </a:solidFill>
                <a:latin typeface="Gill Sans MT" panose="020B0502020104020203" pitchFamily="34" charset="0"/>
                <a:cs typeface="Arial" panose="020B0604020202020204" pitchFamily="34" charset="0"/>
              </a:defRPr>
            </a:lvl2pPr>
            <a:lvl3pPr marL="1143000" indent="-228600" eaLnBrk="0" hangingPunct="0">
              <a:defRPr>
                <a:solidFill>
                  <a:schemeClr val="tx1"/>
                </a:solidFill>
                <a:latin typeface="Gill Sans MT" panose="020B0502020104020203" pitchFamily="34" charset="0"/>
                <a:cs typeface="Arial" panose="020B0604020202020204" pitchFamily="34" charset="0"/>
              </a:defRPr>
            </a:lvl3pPr>
            <a:lvl4pPr marL="1600200" indent="-228600" eaLnBrk="0" hangingPunct="0">
              <a:defRPr>
                <a:solidFill>
                  <a:schemeClr val="tx1"/>
                </a:solidFill>
                <a:latin typeface="Gill Sans MT" panose="020B0502020104020203" pitchFamily="34" charset="0"/>
                <a:cs typeface="Arial" panose="020B0604020202020204" pitchFamily="34" charset="0"/>
              </a:defRPr>
            </a:lvl4pPr>
            <a:lvl5pPr marL="2057400" indent="-228600" eaLnBrk="0" hangingPunct="0">
              <a:defRPr>
                <a:solidFill>
                  <a:schemeClr val="tx1"/>
                </a:solidFill>
                <a:latin typeface="Gill Sans MT" panose="020B0502020104020203"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9pPr>
          </a:lstStyle>
          <a:p>
            <a:pPr eaLnBrk="1" hangingPunct="1"/>
            <a:fld id="{39ADFE99-8450-9449-8B3E-0B4042348682}" type="slidenum">
              <a:rPr lang="cs-CZ" altLang="cs-CZ">
                <a:latin typeface="Calibri" panose="020F0502020204030204" pitchFamily="34" charset="0"/>
              </a:rPr>
              <a:pPr eaLnBrk="1" hangingPunct="1"/>
              <a:t>25</a:t>
            </a:fld>
            <a:endParaRPr lang="cs-CZ" altLang="cs-CZ">
              <a:latin typeface="Calibri" panose="020F0502020204030204" pitchFamily="34" charset="0"/>
            </a:endParaRPr>
          </a:p>
        </p:txBody>
      </p:sp>
    </p:spTree>
    <p:extLst>
      <p:ext uri="{BB962C8B-B14F-4D97-AF65-F5344CB8AC3E}">
        <p14:creationId xmlns:p14="http://schemas.microsoft.com/office/powerpoint/2010/main" val="3417624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a:extLst>
              <a:ext uri="{FF2B5EF4-FFF2-40B4-BE49-F238E27FC236}">
                <a16:creationId xmlns="" xmlns:a16="http://schemas.microsoft.com/office/drawing/2014/main" id="{1524DE37-5DCD-EB4D-BDD9-9922663972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Zástupný symbol pro poznámky 2">
            <a:extLst>
              <a:ext uri="{FF2B5EF4-FFF2-40B4-BE49-F238E27FC236}">
                <a16:creationId xmlns="" xmlns:a16="http://schemas.microsoft.com/office/drawing/2014/main" id="{5C42D080-BCAA-714E-994E-718A0DE426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dirty="0"/>
              <a:t>seznámit se s podklady pro hodnocení</a:t>
            </a:r>
          </a:p>
          <a:p>
            <a:pPr eaLnBrk="1" hangingPunct="1">
              <a:spcBef>
                <a:spcPct val="0"/>
              </a:spcBef>
            </a:pPr>
            <a:r>
              <a:rPr lang="cs-CZ" altLang="cs-CZ" dirty="0"/>
              <a:t>objektivně hodnotit v rámci krajského kola soutěže Vesnice roku (viz Hodnotící kritéria, Příloha č. 2),</a:t>
            </a:r>
          </a:p>
          <a:p>
            <a:pPr eaLnBrk="1" hangingPunct="1">
              <a:spcBef>
                <a:spcPct val="0"/>
              </a:spcBef>
            </a:pPr>
            <a:endParaRPr lang="cs-CZ" altLang="cs-CZ" dirty="0"/>
          </a:p>
          <a:p>
            <a:pPr eaLnBrk="1" hangingPunct="1">
              <a:spcBef>
                <a:spcPct val="0"/>
              </a:spcBef>
            </a:pPr>
            <a:r>
              <a:rPr lang="cs-CZ" altLang="cs-CZ" b="1" dirty="0">
                <a:solidFill>
                  <a:srgbClr val="FF0000"/>
                </a:solidFill>
              </a:rPr>
              <a:t>Odůvodnění:</a:t>
            </a:r>
          </a:p>
          <a:p>
            <a:pPr eaLnBrk="1" hangingPunct="1">
              <a:spcBef>
                <a:spcPct val="0"/>
              </a:spcBef>
            </a:pPr>
            <a:r>
              <a:rPr lang="cs-CZ" altLang="cs-CZ" dirty="0"/>
              <a:t>A4 </a:t>
            </a:r>
          </a:p>
          <a:p>
            <a:pPr eaLnBrk="1" hangingPunct="1">
              <a:spcBef>
                <a:spcPct val="0"/>
              </a:spcBef>
            </a:pPr>
            <a:r>
              <a:rPr lang="cs-CZ" altLang="cs-CZ" dirty="0"/>
              <a:t>Co zaujalo komisi/proč si obec zaslouží Oranžovou stuhu/</a:t>
            </a:r>
            <a:r>
              <a:rPr lang="cs-CZ" altLang="cs-CZ" dirty="0" err="1"/>
              <a:t>vyjimečná</a:t>
            </a:r>
            <a:r>
              <a:rPr lang="cs-CZ" altLang="cs-CZ" dirty="0"/>
              <a:t> spolupráce se zemědělci/spolky.. </a:t>
            </a:r>
          </a:p>
        </p:txBody>
      </p:sp>
      <p:sp>
        <p:nvSpPr>
          <p:cNvPr id="34820" name="Zástupný symbol pro číslo snímku 3">
            <a:extLst>
              <a:ext uri="{FF2B5EF4-FFF2-40B4-BE49-F238E27FC236}">
                <a16:creationId xmlns="" xmlns:a16="http://schemas.microsoft.com/office/drawing/2014/main" id="{F6C63054-DB00-9E47-8A45-5309BACEBD28}"/>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ill Sans MT" panose="020B0502020104020203" pitchFamily="34" charset="0"/>
                <a:cs typeface="Arial" panose="020B0604020202020204" pitchFamily="34" charset="0"/>
              </a:defRPr>
            </a:lvl1pPr>
            <a:lvl2pPr marL="742950" indent="-285750" eaLnBrk="0" hangingPunct="0">
              <a:defRPr>
                <a:solidFill>
                  <a:schemeClr val="tx1"/>
                </a:solidFill>
                <a:latin typeface="Gill Sans MT" panose="020B0502020104020203" pitchFamily="34" charset="0"/>
                <a:cs typeface="Arial" panose="020B0604020202020204" pitchFamily="34" charset="0"/>
              </a:defRPr>
            </a:lvl2pPr>
            <a:lvl3pPr marL="1143000" indent="-228600" eaLnBrk="0" hangingPunct="0">
              <a:defRPr>
                <a:solidFill>
                  <a:schemeClr val="tx1"/>
                </a:solidFill>
                <a:latin typeface="Gill Sans MT" panose="020B0502020104020203" pitchFamily="34" charset="0"/>
                <a:cs typeface="Arial" panose="020B0604020202020204" pitchFamily="34" charset="0"/>
              </a:defRPr>
            </a:lvl3pPr>
            <a:lvl4pPr marL="1600200" indent="-228600" eaLnBrk="0" hangingPunct="0">
              <a:defRPr>
                <a:solidFill>
                  <a:schemeClr val="tx1"/>
                </a:solidFill>
                <a:latin typeface="Gill Sans MT" panose="020B0502020104020203" pitchFamily="34" charset="0"/>
                <a:cs typeface="Arial" panose="020B0604020202020204" pitchFamily="34" charset="0"/>
              </a:defRPr>
            </a:lvl4pPr>
            <a:lvl5pPr marL="2057400" indent="-228600" eaLnBrk="0" hangingPunct="0">
              <a:defRPr>
                <a:solidFill>
                  <a:schemeClr val="tx1"/>
                </a:solidFill>
                <a:latin typeface="Gill Sans MT" panose="020B0502020104020203"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9pPr>
          </a:lstStyle>
          <a:p>
            <a:pPr eaLnBrk="1" hangingPunct="1"/>
            <a:fld id="{599CA009-F761-0C4A-AD86-F3E639CE36BB}" type="slidenum">
              <a:rPr lang="cs-CZ" altLang="cs-CZ">
                <a:latin typeface="Calibri" panose="020F0502020204030204" pitchFamily="34" charset="0"/>
              </a:rPr>
              <a:pPr eaLnBrk="1" hangingPunct="1"/>
              <a:t>26</a:t>
            </a:fld>
            <a:endParaRPr lang="cs-CZ" altLang="cs-CZ">
              <a:latin typeface="Calibri" panose="020F0502020204030204" pitchFamily="34" charset="0"/>
            </a:endParaRPr>
          </a:p>
        </p:txBody>
      </p:sp>
    </p:spTree>
    <p:extLst>
      <p:ext uri="{BB962C8B-B14F-4D97-AF65-F5344CB8AC3E}">
        <p14:creationId xmlns:p14="http://schemas.microsoft.com/office/powerpoint/2010/main" val="2093541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2</a:t>
            </a:fld>
            <a:endParaRPr lang="cs-CZ" altLang="cs-CZ"/>
          </a:p>
        </p:txBody>
      </p:sp>
    </p:spTree>
    <p:extLst>
      <p:ext uri="{BB962C8B-B14F-4D97-AF65-F5344CB8AC3E}">
        <p14:creationId xmlns:p14="http://schemas.microsoft.com/office/powerpoint/2010/main" val="2320875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27</a:t>
            </a:fld>
            <a:endParaRPr lang="cs-CZ" altLang="cs-CZ"/>
          </a:p>
        </p:txBody>
      </p:sp>
    </p:spTree>
    <p:extLst>
      <p:ext uri="{BB962C8B-B14F-4D97-AF65-F5344CB8AC3E}">
        <p14:creationId xmlns:p14="http://schemas.microsoft.com/office/powerpoint/2010/main" val="3983734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28</a:t>
            </a:fld>
            <a:endParaRPr lang="cs-CZ" altLang="cs-CZ"/>
          </a:p>
        </p:txBody>
      </p:sp>
    </p:spTree>
    <p:extLst>
      <p:ext uri="{BB962C8B-B14F-4D97-AF65-F5344CB8AC3E}">
        <p14:creationId xmlns:p14="http://schemas.microsoft.com/office/powerpoint/2010/main" val="3571916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29</a:t>
            </a:fld>
            <a:endParaRPr lang="cs-CZ" altLang="cs-CZ"/>
          </a:p>
        </p:txBody>
      </p:sp>
    </p:spTree>
    <p:extLst>
      <p:ext uri="{BB962C8B-B14F-4D97-AF65-F5344CB8AC3E}">
        <p14:creationId xmlns:p14="http://schemas.microsoft.com/office/powerpoint/2010/main" val="4019012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30</a:t>
            </a:fld>
            <a:endParaRPr lang="cs-CZ" altLang="cs-CZ"/>
          </a:p>
        </p:txBody>
      </p:sp>
    </p:spTree>
    <p:extLst>
      <p:ext uri="{BB962C8B-B14F-4D97-AF65-F5344CB8AC3E}">
        <p14:creationId xmlns:p14="http://schemas.microsoft.com/office/powerpoint/2010/main" val="1888783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a:extLst>
              <a:ext uri="{FF2B5EF4-FFF2-40B4-BE49-F238E27FC236}">
                <a16:creationId xmlns="" xmlns:a16="http://schemas.microsoft.com/office/drawing/2014/main" id="{47EF8600-BDA2-5948-8458-234713C94D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Zástupný symbol pro poznámky 2">
            <a:extLst>
              <a:ext uri="{FF2B5EF4-FFF2-40B4-BE49-F238E27FC236}">
                <a16:creationId xmlns="" xmlns:a16="http://schemas.microsoft.com/office/drawing/2014/main" id="{A5A6D59B-EF31-904E-A9FE-AAFDAD12D1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dirty="0"/>
          </a:p>
        </p:txBody>
      </p:sp>
      <p:sp>
        <p:nvSpPr>
          <p:cNvPr id="35844" name="Zástupný symbol pro číslo snímku 3">
            <a:extLst>
              <a:ext uri="{FF2B5EF4-FFF2-40B4-BE49-F238E27FC236}">
                <a16:creationId xmlns="" xmlns:a16="http://schemas.microsoft.com/office/drawing/2014/main" id="{A8153E17-D85A-0D43-BC1B-85A8CFA806C5}"/>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ill Sans MT" panose="020B0502020104020203" pitchFamily="34" charset="0"/>
                <a:cs typeface="Arial" panose="020B0604020202020204" pitchFamily="34" charset="0"/>
              </a:defRPr>
            </a:lvl1pPr>
            <a:lvl2pPr marL="742950" indent="-285750" eaLnBrk="0" hangingPunct="0">
              <a:defRPr>
                <a:solidFill>
                  <a:schemeClr val="tx1"/>
                </a:solidFill>
                <a:latin typeface="Gill Sans MT" panose="020B0502020104020203" pitchFamily="34" charset="0"/>
                <a:cs typeface="Arial" panose="020B0604020202020204" pitchFamily="34" charset="0"/>
              </a:defRPr>
            </a:lvl2pPr>
            <a:lvl3pPr marL="1143000" indent="-228600" eaLnBrk="0" hangingPunct="0">
              <a:defRPr>
                <a:solidFill>
                  <a:schemeClr val="tx1"/>
                </a:solidFill>
                <a:latin typeface="Gill Sans MT" panose="020B0502020104020203" pitchFamily="34" charset="0"/>
                <a:cs typeface="Arial" panose="020B0604020202020204" pitchFamily="34" charset="0"/>
              </a:defRPr>
            </a:lvl3pPr>
            <a:lvl4pPr marL="1600200" indent="-228600" eaLnBrk="0" hangingPunct="0">
              <a:defRPr>
                <a:solidFill>
                  <a:schemeClr val="tx1"/>
                </a:solidFill>
                <a:latin typeface="Gill Sans MT" panose="020B0502020104020203" pitchFamily="34" charset="0"/>
                <a:cs typeface="Arial" panose="020B0604020202020204" pitchFamily="34" charset="0"/>
              </a:defRPr>
            </a:lvl4pPr>
            <a:lvl5pPr marL="2057400" indent="-228600" eaLnBrk="0" hangingPunct="0">
              <a:defRPr>
                <a:solidFill>
                  <a:schemeClr val="tx1"/>
                </a:solidFill>
                <a:latin typeface="Gill Sans MT" panose="020B0502020104020203"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9pPr>
          </a:lstStyle>
          <a:p>
            <a:pPr eaLnBrk="1" hangingPunct="1"/>
            <a:fld id="{A39490EA-EA24-7749-A90E-BC81BACF8C18}" type="slidenum">
              <a:rPr lang="cs-CZ" altLang="cs-CZ">
                <a:latin typeface="Calibri" panose="020F0502020204030204" pitchFamily="34" charset="0"/>
              </a:rPr>
              <a:pPr eaLnBrk="1" hangingPunct="1"/>
              <a:t>31</a:t>
            </a:fld>
            <a:endParaRPr lang="cs-CZ" altLang="cs-CZ">
              <a:latin typeface="Calibri" panose="020F0502020204030204" pitchFamily="34" charset="0"/>
            </a:endParaRPr>
          </a:p>
        </p:txBody>
      </p:sp>
    </p:spTree>
    <p:extLst>
      <p:ext uri="{BB962C8B-B14F-4D97-AF65-F5344CB8AC3E}">
        <p14:creationId xmlns:p14="http://schemas.microsoft.com/office/powerpoint/2010/main" val="4250584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1" algn="l"/>
            <a:r>
              <a:rPr lang="cs-CZ" sz="1100" b="1" kern="1200" dirty="0">
                <a:solidFill>
                  <a:schemeClr val="tx1"/>
                </a:solidFill>
                <a:effectLst/>
                <a:latin typeface="+mn-lt"/>
                <a:ea typeface="+mn-ea"/>
                <a:cs typeface="+mn-cs"/>
              </a:rPr>
              <a:t>Soutěže se mohou zúčastnit obce (města i městyse) vesnického charakteru</a:t>
            </a:r>
            <a:r>
              <a:rPr lang="cs-CZ" sz="1100" kern="1200" dirty="0">
                <a:solidFill>
                  <a:schemeClr val="tx1"/>
                </a:solidFill>
                <a:effectLst/>
                <a:latin typeface="+mn-lt"/>
                <a:ea typeface="+mn-ea"/>
                <a:cs typeface="+mn-cs"/>
              </a:rPr>
              <a:t>, které mají maximálně 7 500 obyvatel a </a:t>
            </a:r>
            <a:r>
              <a:rPr lang="cs-CZ" sz="1100" b="1" kern="1200" dirty="0">
                <a:solidFill>
                  <a:schemeClr val="tx1"/>
                </a:solidFill>
                <a:effectLst/>
                <a:latin typeface="+mn-lt"/>
                <a:ea typeface="+mn-ea"/>
                <a:cs typeface="+mn-cs"/>
              </a:rPr>
              <a:t>které mají zpracovaný vlastní strategický dokument zabývající se rozvojem obce, program obnovy vesnice nebo program rozvoje svého územního obvodu.</a:t>
            </a:r>
            <a:r>
              <a:rPr lang="cs-CZ" sz="1100" kern="1200" dirty="0">
                <a:solidFill>
                  <a:schemeClr val="tx1"/>
                </a:solidFill>
                <a:effectLst/>
                <a:latin typeface="+mn-lt"/>
                <a:ea typeface="+mn-ea"/>
                <a:cs typeface="+mn-cs"/>
              </a:rPr>
              <a:t> </a:t>
            </a:r>
          </a:p>
          <a:p>
            <a:pPr algn="l"/>
            <a:r>
              <a:rPr lang="cs-CZ" sz="1100" kern="1200" dirty="0">
                <a:solidFill>
                  <a:schemeClr val="tx1"/>
                </a:solidFill>
                <a:effectLst/>
                <a:latin typeface="+mn-lt"/>
                <a:ea typeface="+mn-ea"/>
                <a:cs typeface="+mn-cs"/>
              </a:rPr>
              <a:t>Limit 7 500 obyvatel je dán, a zaokrouhlen, počtem obyvatel největší obce v České republice, bez statutu města a městyse, k 31. 12. 2018. </a:t>
            </a:r>
          </a:p>
          <a:p>
            <a:pPr algn="l"/>
            <a:r>
              <a:rPr lang="cs-CZ" sz="1100" kern="1200" dirty="0">
                <a:solidFill>
                  <a:schemeClr val="tx1"/>
                </a:solidFill>
                <a:effectLst/>
                <a:latin typeface="+mn-lt"/>
                <a:ea typeface="+mn-ea"/>
                <a:cs typeface="+mn-cs"/>
              </a:rPr>
              <a:t> </a:t>
            </a:r>
          </a:p>
          <a:p>
            <a:pPr algn="l"/>
            <a:r>
              <a:rPr lang="cs-CZ" sz="1100" kern="1200" dirty="0">
                <a:solidFill>
                  <a:schemeClr val="tx1"/>
                </a:solidFill>
                <a:effectLst/>
                <a:latin typeface="+mn-lt"/>
                <a:ea typeface="+mn-ea"/>
                <a:cs typeface="+mn-cs"/>
              </a:rPr>
              <a:t>Strategický dokument obce (strategie, program rozvoje apod.): </a:t>
            </a:r>
          </a:p>
          <a:p>
            <a:pPr algn="l"/>
            <a:r>
              <a:rPr lang="cs-CZ" sz="1100" kern="1200" dirty="0">
                <a:solidFill>
                  <a:schemeClr val="tx1"/>
                </a:solidFill>
                <a:effectLst/>
                <a:latin typeface="+mn-lt"/>
                <a:ea typeface="+mn-ea"/>
                <a:cs typeface="+mn-cs"/>
              </a:rPr>
              <a:t>-  rámcově popisuje charakter a specifika území, příp. širší souvislosti (základní východiska v jakékoliv podobě); </a:t>
            </a:r>
          </a:p>
          <a:p>
            <a:pPr algn="l"/>
            <a:r>
              <a:rPr lang="cs-CZ" sz="1100" kern="1200" dirty="0">
                <a:solidFill>
                  <a:schemeClr val="tx1"/>
                </a:solidFill>
                <a:effectLst/>
                <a:latin typeface="+mn-lt"/>
                <a:ea typeface="+mn-ea"/>
                <a:cs typeface="+mn-cs"/>
              </a:rPr>
              <a:t>-  zahrnuje základní pilíře rozvoje obce (pracovní příležitosti, bydlení, školství, infrastruktura, životní prostředí apod.);</a:t>
            </a:r>
          </a:p>
          <a:p>
            <a:pPr algn="l"/>
            <a:r>
              <a:rPr lang="cs-CZ" sz="1100" kern="1200" dirty="0">
                <a:solidFill>
                  <a:schemeClr val="tx1"/>
                </a:solidFill>
                <a:effectLst/>
                <a:latin typeface="+mn-lt"/>
                <a:ea typeface="+mn-ea"/>
                <a:cs typeface="+mn-cs"/>
              </a:rPr>
              <a:t>-  obsahuje vizi, jasně stanovené cíle, harmonogram jejich plnění a odhad jejich finanční náročnosti; </a:t>
            </a:r>
          </a:p>
          <a:p>
            <a:pPr algn="l"/>
            <a:r>
              <a:rPr lang="cs-CZ" sz="1100" kern="1200" dirty="0">
                <a:solidFill>
                  <a:schemeClr val="tx1"/>
                </a:solidFill>
                <a:effectLst/>
                <a:latin typeface="+mn-lt"/>
                <a:ea typeface="+mn-ea"/>
                <a:cs typeface="+mn-cs"/>
              </a:rPr>
              <a:t>- musí být schválen zastupitelstvem obce a musí být platný ke dni podání žádosti;</a:t>
            </a:r>
          </a:p>
          <a:p>
            <a:pPr algn="l"/>
            <a:r>
              <a:rPr lang="cs-CZ" sz="1100" kern="1200" dirty="0">
                <a:solidFill>
                  <a:schemeClr val="tx1"/>
                </a:solidFill>
                <a:effectLst/>
                <a:latin typeface="+mn-lt"/>
                <a:ea typeface="+mn-ea"/>
                <a:cs typeface="+mn-cs"/>
              </a:rPr>
              <a:t>- není povinnou přílohou přihlášky, ale je předložen při návštěvě krajské či celostátní hodnotitelské komise.</a:t>
            </a:r>
          </a:p>
          <a:p>
            <a:endParaRPr lang="cs-CZ" dirty="0"/>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3</a:t>
            </a:fld>
            <a:endParaRPr lang="cs-CZ" altLang="cs-CZ"/>
          </a:p>
        </p:txBody>
      </p:sp>
    </p:spTree>
    <p:extLst>
      <p:ext uri="{BB962C8B-B14F-4D97-AF65-F5344CB8AC3E}">
        <p14:creationId xmlns:p14="http://schemas.microsoft.com/office/powerpoint/2010/main" val="2811606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4</a:t>
            </a:fld>
            <a:endParaRPr lang="cs-CZ" altLang="cs-CZ"/>
          </a:p>
        </p:txBody>
      </p:sp>
    </p:spTree>
    <p:extLst>
      <p:ext uri="{BB962C8B-B14F-4D97-AF65-F5344CB8AC3E}">
        <p14:creationId xmlns:p14="http://schemas.microsoft.com/office/powerpoint/2010/main" val="3397136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cs-CZ" sz="1100" dirty="0"/>
              <a:t>Všechny přihlášené obce jsou nejprve hodnoceny v krajském kole.</a:t>
            </a:r>
          </a:p>
          <a:p>
            <a:pPr marL="0" marR="0" lvl="1" indent="0" algn="l" defTabSz="914400" rtl="0" eaLnBrk="0" fontAlgn="base" latinLnBrk="0" hangingPunct="0">
              <a:lnSpc>
                <a:spcPct val="100000"/>
              </a:lnSpc>
              <a:spcBef>
                <a:spcPct val="30000"/>
              </a:spcBef>
              <a:spcAft>
                <a:spcPct val="0"/>
              </a:spcAft>
              <a:buClrTx/>
              <a:buSzTx/>
              <a:buFontTx/>
              <a:buNone/>
              <a:tabLst/>
              <a:defRPr/>
            </a:pPr>
            <a:r>
              <a:rPr lang="cs-CZ" sz="1100" dirty="0"/>
              <a:t>Do celostátního kola postupuje za každý kraj obec, které bylo v krajském kole soutěže uděleno ocenění Zlatá stuha. </a:t>
            </a:r>
          </a:p>
          <a:p>
            <a:endParaRPr lang="cs-CZ" sz="1100"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cs-CZ" sz="1100" dirty="0"/>
              <a:t>Průběh soutěže řídí </a:t>
            </a:r>
            <a:r>
              <a:rPr lang="cs-CZ" sz="1100" b="1" dirty="0"/>
              <a:t>ředitel/</a:t>
            </a:r>
            <a:r>
              <a:rPr lang="cs-CZ" sz="1100" b="1" dirty="0" err="1"/>
              <a:t>ka</a:t>
            </a:r>
            <a:r>
              <a:rPr lang="cs-CZ" sz="1100" b="1" dirty="0"/>
              <a:t> soutěže</a:t>
            </a:r>
            <a:r>
              <a:rPr lang="cs-CZ" sz="1100" dirty="0"/>
              <a:t>. Ředitelkou soutěže Vesnice roku 2019 byla na základě dohody vyhlašovatelů soutěže jmenována starostka obce Heřmanov (Vesnice roku 2017), </a:t>
            </a:r>
            <a:r>
              <a:rPr lang="cs-CZ" sz="1100" b="1" dirty="0"/>
              <a:t>Pavla Chadimová</a:t>
            </a:r>
            <a:r>
              <a:rPr lang="cs-CZ" sz="1100" dirty="0"/>
              <a:t>. </a:t>
            </a:r>
          </a:p>
          <a:p>
            <a:r>
              <a:rPr lang="cs-CZ" sz="1100" b="1" dirty="0"/>
              <a:t>Krajská hodnotitelská komise může mít max. 10 členů s hlasovacím právem.</a:t>
            </a:r>
          </a:p>
          <a:p>
            <a:pPr marL="0" marR="0" lvl="1" indent="0" algn="l" defTabSz="914400" rtl="0" eaLnBrk="0" fontAlgn="base" latinLnBrk="0" hangingPunct="0">
              <a:lnSpc>
                <a:spcPct val="100000"/>
              </a:lnSpc>
              <a:spcBef>
                <a:spcPct val="30000"/>
              </a:spcBef>
              <a:spcAft>
                <a:spcPct val="0"/>
              </a:spcAft>
              <a:buClrTx/>
              <a:buSzTx/>
              <a:buFontTx/>
              <a:buNone/>
              <a:tabLst/>
              <a:defRPr/>
            </a:pPr>
            <a:r>
              <a:rPr lang="cs-CZ" sz="1100" dirty="0"/>
              <a:t>Předsedu celostátní hodnotitelské komise volí členové celostátní hodnotitelské komise ze svých řad, ze zástupců SPOV ČR nebo SMO ČR. </a:t>
            </a:r>
          </a:p>
          <a:p>
            <a:pPr marL="0" marR="0" lvl="1" indent="0" algn="l" defTabSz="914400" rtl="0" eaLnBrk="0" fontAlgn="base" latinLnBrk="0" hangingPunct="0">
              <a:lnSpc>
                <a:spcPct val="100000"/>
              </a:lnSpc>
              <a:spcBef>
                <a:spcPct val="30000"/>
              </a:spcBef>
              <a:spcAft>
                <a:spcPct val="0"/>
              </a:spcAft>
              <a:buClrTx/>
              <a:buSzTx/>
              <a:buFontTx/>
              <a:buNone/>
              <a:tabLst/>
              <a:defRPr/>
            </a:pPr>
            <a:r>
              <a:rPr lang="cs-CZ" sz="1100" b="1" dirty="0"/>
              <a:t>Celostátní hodnotitelská komise může mít max. 12 členů s hlasovacím právem.</a:t>
            </a:r>
            <a:r>
              <a:rPr lang="cs-CZ" sz="1100" dirty="0"/>
              <a:t>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cs-CZ" sz="1100"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cs-CZ" sz="1100" dirty="0"/>
              <a:t>Každá obec zařazená do soutěže bude navštívena krajskou hodnotitelskou komisí. O této návštěvě budou obce informovány předsedou a tajemníkem krajské hodnotitelské komise. </a:t>
            </a:r>
          </a:p>
          <a:p>
            <a:pPr lvl="1"/>
            <a:r>
              <a:rPr lang="cs-CZ" sz="1100" dirty="0"/>
              <a:t>Základní informace a podklady pro hodnocení získává krajská hodnotitelská komise z: </a:t>
            </a:r>
          </a:p>
          <a:p>
            <a:pPr lvl="0"/>
            <a:r>
              <a:rPr lang="cs-CZ" sz="1100" dirty="0"/>
              <a:t>obsahu materiálů doložených jako součást přihlášky do soutěže, </a:t>
            </a:r>
          </a:p>
          <a:p>
            <a:pPr lvl="0"/>
            <a:r>
              <a:rPr lang="cs-CZ" sz="1100" dirty="0"/>
              <a:t>prezentace (součástí této prezentace bude i předložení strategického dokumentu obce a rozhovory se zástupci obce) a prohlídky obce.</a:t>
            </a:r>
          </a:p>
          <a:p>
            <a:pPr marL="0" marR="0" lvl="1" indent="0" algn="l" defTabSz="914400" rtl="0" eaLnBrk="0" fontAlgn="base" latinLnBrk="0" hangingPunct="0">
              <a:lnSpc>
                <a:spcPct val="100000"/>
              </a:lnSpc>
              <a:spcBef>
                <a:spcPct val="30000"/>
              </a:spcBef>
              <a:spcAft>
                <a:spcPct val="0"/>
              </a:spcAft>
              <a:buClrTx/>
              <a:buSzTx/>
              <a:buFontTx/>
              <a:buNone/>
              <a:tabLst/>
              <a:defRPr/>
            </a:pPr>
            <a:r>
              <a:rPr lang="cs-CZ" sz="1100" dirty="0"/>
              <a:t>Na základě výše uvedených podkladů je pak soutěžící obec hodnocena v jednotlivých stanovených okruzích, které korespondují s členěním uvedeným v příloze těchto podmínek.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cs-CZ" sz="1100" dirty="0"/>
          </a:p>
          <a:p>
            <a:endParaRPr lang="cs-CZ" sz="1100" dirty="0"/>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5</a:t>
            </a:fld>
            <a:endParaRPr lang="cs-CZ" altLang="cs-CZ"/>
          </a:p>
        </p:txBody>
      </p:sp>
    </p:spTree>
    <p:extLst>
      <p:ext uri="{BB962C8B-B14F-4D97-AF65-F5344CB8AC3E}">
        <p14:creationId xmlns:p14="http://schemas.microsoft.com/office/powerpoint/2010/main" val="3340665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0"/>
            <a:r>
              <a:rPr lang="cs-CZ" sz="1050" b="1" kern="1200" dirty="0">
                <a:solidFill>
                  <a:schemeClr val="tx1"/>
                </a:solidFill>
                <a:effectLst/>
                <a:latin typeface="+mn-lt"/>
                <a:ea typeface="+mn-ea"/>
                <a:cs typeface="+mn-cs"/>
              </a:rPr>
              <a:t>Podnikání </a:t>
            </a:r>
            <a:endParaRPr lang="cs-CZ" sz="1050" kern="1200" dirty="0">
              <a:solidFill>
                <a:schemeClr val="tx1"/>
              </a:solidFill>
              <a:effectLst/>
              <a:latin typeface="+mn-lt"/>
              <a:ea typeface="+mn-ea"/>
              <a:cs typeface="+mn-cs"/>
            </a:endParaRPr>
          </a:p>
          <a:p>
            <a:pPr lvl="1"/>
            <a:r>
              <a:rPr lang="cs-CZ" sz="1050" b="1" kern="1200" dirty="0">
                <a:solidFill>
                  <a:schemeClr val="tx1"/>
                </a:solidFill>
                <a:effectLst/>
                <a:latin typeface="+mn-lt"/>
                <a:ea typeface="+mn-ea"/>
                <a:cs typeface="+mn-cs"/>
              </a:rPr>
              <a:t>Podnikání v zemědělství </a:t>
            </a:r>
            <a:r>
              <a:rPr lang="cs-CZ" sz="1050" kern="1200" dirty="0">
                <a:solidFill>
                  <a:schemeClr val="tx1"/>
                </a:solidFill>
                <a:effectLst/>
                <a:latin typeface="+mn-lt"/>
                <a:ea typeface="+mn-ea"/>
                <a:cs typeface="+mn-cs"/>
              </a:rPr>
              <a:t>– historie a současný stav, ekofarmy, marketing místních zemědělských specialit, zapojení zemědělských podniků do realizace programu obnovy vesnice (zejména v péči </a:t>
            </a:r>
            <a:br>
              <a:rPr lang="cs-CZ" sz="1050" kern="1200" dirty="0">
                <a:solidFill>
                  <a:schemeClr val="tx1"/>
                </a:solidFill>
                <a:effectLst/>
                <a:latin typeface="+mn-lt"/>
                <a:ea typeface="+mn-ea"/>
                <a:cs typeface="+mn-cs"/>
              </a:rPr>
            </a:br>
            <a:r>
              <a:rPr lang="cs-CZ" sz="1050" kern="1200" dirty="0">
                <a:solidFill>
                  <a:schemeClr val="tx1"/>
                </a:solidFill>
                <a:effectLst/>
                <a:latin typeface="+mn-lt"/>
                <a:ea typeface="+mn-ea"/>
                <a:cs typeface="+mn-cs"/>
              </a:rPr>
              <a:t>o krajinu). </a:t>
            </a:r>
          </a:p>
          <a:p>
            <a:pPr lvl="1"/>
            <a:r>
              <a:rPr lang="cs-CZ" sz="1050" b="1" kern="1200" dirty="0">
                <a:solidFill>
                  <a:schemeClr val="tx1"/>
                </a:solidFill>
                <a:effectLst/>
                <a:latin typeface="+mn-lt"/>
                <a:ea typeface="+mn-ea"/>
                <a:cs typeface="+mn-cs"/>
              </a:rPr>
              <a:t>Informace o zachování a propagaci místní zemědělské produkce</a:t>
            </a:r>
            <a:r>
              <a:rPr lang="cs-CZ" sz="1050" kern="1200" dirty="0">
                <a:solidFill>
                  <a:schemeClr val="tx1"/>
                </a:solidFill>
                <a:effectLst/>
                <a:latin typeface="+mn-lt"/>
                <a:ea typeface="+mn-ea"/>
                <a:cs typeface="+mn-cs"/>
              </a:rPr>
              <a:t>, realizace zajímavých místních produktů vyplývajících ze zemědělské činnosti, jejich kvalita a originalita způsobu zpracování, využití původního zpracování zemědělských produktů. </a:t>
            </a:r>
          </a:p>
          <a:p>
            <a:pPr lvl="1"/>
            <a:r>
              <a:rPr lang="cs-CZ" sz="1050" b="1" kern="1200" dirty="0">
                <a:solidFill>
                  <a:schemeClr val="tx1"/>
                </a:solidFill>
                <a:effectLst/>
                <a:latin typeface="+mn-lt"/>
                <a:ea typeface="+mn-ea"/>
                <a:cs typeface="+mn-cs"/>
              </a:rPr>
              <a:t>Informace o podílu zemědělských subjektů na zachování původních druhů ovocných </a:t>
            </a:r>
            <a:r>
              <a:rPr lang="cs-CZ" sz="1050" kern="1200" dirty="0">
                <a:solidFill>
                  <a:schemeClr val="tx1"/>
                </a:solidFill>
                <a:effectLst/>
                <a:latin typeface="+mn-lt"/>
                <a:ea typeface="+mn-ea"/>
                <a:cs typeface="+mn-cs"/>
              </a:rPr>
              <a:t/>
            </a:r>
            <a:br>
              <a:rPr lang="cs-CZ" sz="1050" kern="1200" dirty="0">
                <a:solidFill>
                  <a:schemeClr val="tx1"/>
                </a:solidFill>
                <a:effectLst/>
                <a:latin typeface="+mn-lt"/>
                <a:ea typeface="+mn-ea"/>
                <a:cs typeface="+mn-cs"/>
              </a:rPr>
            </a:br>
            <a:r>
              <a:rPr lang="cs-CZ" sz="1050" kern="1200" dirty="0">
                <a:solidFill>
                  <a:schemeClr val="tx1"/>
                </a:solidFill>
                <a:effectLst/>
                <a:latin typeface="+mn-lt"/>
                <a:ea typeface="+mn-ea"/>
                <a:cs typeface="+mn-cs"/>
              </a:rPr>
              <a:t>a okrasných stromů na veřejných prostranstvích. </a:t>
            </a:r>
          </a:p>
          <a:p>
            <a:pPr lvl="1"/>
            <a:r>
              <a:rPr lang="cs-CZ" sz="1050" b="1" kern="1200" dirty="0">
                <a:solidFill>
                  <a:schemeClr val="tx1"/>
                </a:solidFill>
                <a:effectLst/>
                <a:latin typeface="+mn-lt"/>
                <a:ea typeface="+mn-ea"/>
                <a:cs typeface="+mn-cs"/>
              </a:rPr>
              <a:t>Zapojení zemědělských subjektů do přípravy a realizace dalších návrhů obnovy krajiny</a:t>
            </a:r>
            <a:r>
              <a:rPr lang="cs-CZ" sz="1050" kern="1200" dirty="0">
                <a:solidFill>
                  <a:schemeClr val="tx1"/>
                </a:solidFill>
                <a:effectLst/>
                <a:latin typeface="+mn-lt"/>
                <a:ea typeface="+mn-ea"/>
                <a:cs typeface="+mn-cs"/>
              </a:rPr>
              <a:t>. </a:t>
            </a:r>
          </a:p>
          <a:p>
            <a:pPr lvl="1"/>
            <a:r>
              <a:rPr lang="cs-CZ" sz="1050" b="1" kern="1200" dirty="0">
                <a:solidFill>
                  <a:schemeClr val="tx1"/>
                </a:solidFill>
                <a:effectLst/>
                <a:latin typeface="+mn-lt"/>
                <a:ea typeface="+mn-ea"/>
                <a:cs typeface="+mn-cs"/>
              </a:rPr>
              <a:t>Spolupráce obce se zemědělským nebo lesnickým subjektem </a:t>
            </a:r>
            <a:r>
              <a:rPr lang="cs-CZ" sz="1050" kern="1200" dirty="0">
                <a:solidFill>
                  <a:schemeClr val="tx1"/>
                </a:solidFill>
                <a:effectLst/>
                <a:latin typeface="+mn-lt"/>
                <a:ea typeface="+mn-ea"/>
                <a:cs typeface="+mn-cs"/>
              </a:rPr>
              <a:t>– příprava a realizace společných projektů na zemědělských, lesních nebo obecních pozemcích, společné koncepční dokumenty, společná územní rozvojová strategie pro území obce nebo skupiny obcí. </a:t>
            </a:r>
          </a:p>
          <a:p>
            <a:pPr lvl="1"/>
            <a:r>
              <a:rPr lang="cs-CZ" sz="1050" kern="1200" dirty="0">
                <a:solidFill>
                  <a:schemeClr val="tx1"/>
                </a:solidFill>
                <a:effectLst/>
                <a:latin typeface="+mn-lt"/>
                <a:ea typeface="+mn-ea"/>
                <a:cs typeface="+mn-cs"/>
              </a:rPr>
              <a:t>Popis spolupráce obce a zemědělských subjektů včetně dobrovolných (př. myslivci, rybáři, včelaři atp.). </a:t>
            </a:r>
          </a:p>
          <a:p>
            <a:pPr lvl="1"/>
            <a:r>
              <a:rPr lang="cs-CZ" sz="1050" kern="1200" dirty="0">
                <a:solidFill>
                  <a:schemeClr val="tx1"/>
                </a:solidFill>
                <a:effectLst/>
                <a:latin typeface="+mn-lt"/>
                <a:ea typeface="+mn-ea"/>
                <a:cs typeface="+mn-cs"/>
              </a:rPr>
              <a:t>Informace o výsledcích péče o veřejná prostranství a kulturní krajinu. </a:t>
            </a:r>
          </a:p>
          <a:p>
            <a:pPr lvl="1"/>
            <a:r>
              <a:rPr lang="cs-CZ" sz="1050" kern="1200" dirty="0">
                <a:solidFill>
                  <a:schemeClr val="tx1"/>
                </a:solidFill>
                <a:effectLst/>
                <a:latin typeface="+mn-lt"/>
                <a:ea typeface="+mn-ea"/>
                <a:cs typeface="+mn-cs"/>
              </a:rPr>
              <a:t>Spolupráce s obcí při hledání námětů na využití netradičních zdrojů a úspory energie.  </a:t>
            </a:r>
          </a:p>
          <a:p>
            <a:pPr lvl="1"/>
            <a:r>
              <a:rPr lang="cs-CZ" sz="1050" b="1" kern="1200" dirty="0">
                <a:solidFill>
                  <a:schemeClr val="tx1"/>
                </a:solidFill>
                <a:effectLst/>
                <a:latin typeface="+mn-lt"/>
                <a:ea typeface="+mn-ea"/>
                <a:cs typeface="+mn-cs"/>
              </a:rPr>
              <a:t>Nezemědělské podnikání, rozvoj řemesel </a:t>
            </a:r>
            <a:r>
              <a:rPr lang="cs-CZ" sz="1050" kern="1200" dirty="0">
                <a:solidFill>
                  <a:schemeClr val="tx1"/>
                </a:solidFill>
                <a:effectLst/>
                <a:latin typeface="+mn-lt"/>
                <a:ea typeface="+mn-ea"/>
                <a:cs typeface="+mn-cs"/>
              </a:rPr>
              <a:t>– podnikatelské aktivity občanů, vytváření nových pracovních míst, nezemědělské aktivity zemědělských podniků, zapojení podnikatelů </a:t>
            </a:r>
            <a:r>
              <a:rPr lang="cs-CZ" sz="1050" kern="1200" baseline="0" dirty="0">
                <a:solidFill>
                  <a:schemeClr val="tx1"/>
                </a:solidFill>
                <a:effectLst/>
                <a:latin typeface="+mn-lt"/>
                <a:ea typeface="+mn-ea"/>
                <a:cs typeface="+mn-cs"/>
              </a:rPr>
              <a:t> </a:t>
            </a:r>
            <a:r>
              <a:rPr lang="cs-CZ" sz="1050" kern="1200" dirty="0">
                <a:solidFill>
                  <a:schemeClr val="tx1"/>
                </a:solidFill>
                <a:effectLst/>
                <a:latin typeface="+mn-lt"/>
                <a:ea typeface="+mn-ea"/>
                <a:cs typeface="+mn-cs"/>
              </a:rPr>
              <a:t>do realizace programu obnovy vesnice. </a:t>
            </a:r>
          </a:p>
          <a:p>
            <a:pPr lvl="1"/>
            <a:r>
              <a:rPr lang="cs-CZ" sz="1050" kern="1200" dirty="0">
                <a:solidFill>
                  <a:schemeClr val="tx1"/>
                </a:solidFill>
                <a:effectLst/>
                <a:latin typeface="+mn-lt"/>
                <a:ea typeface="+mn-ea"/>
                <a:cs typeface="+mn-cs"/>
              </a:rPr>
              <a:t>Zapojení zemědělských podniků na rozvoji venkovské turistiky (vytváření služeb, ubytování v soukromí, poskytování pohostinství, nabídky možností využití volného času, turistiky, cykloturistiky, sportu a oddychu). </a:t>
            </a:r>
          </a:p>
          <a:p>
            <a:pPr lvl="1"/>
            <a:r>
              <a:rPr lang="cs-CZ" sz="1050" kern="1200" dirty="0">
                <a:solidFill>
                  <a:schemeClr val="tx1"/>
                </a:solidFill>
                <a:effectLst/>
                <a:latin typeface="+mn-lt"/>
                <a:ea typeface="+mn-ea"/>
                <a:cs typeface="+mn-cs"/>
              </a:rPr>
              <a:t> Informace o uskutečněném projektu, který zahrnuje využití nebo rekultivaci nepotřebných zemědělských areálů (</a:t>
            </a:r>
            <a:r>
              <a:rPr lang="cs-CZ" sz="1050" kern="1200" dirty="0" err="1">
                <a:solidFill>
                  <a:schemeClr val="tx1"/>
                </a:solidFill>
                <a:effectLst/>
                <a:latin typeface="+mn-lt"/>
                <a:ea typeface="+mn-ea"/>
                <a:cs typeface="+mn-cs"/>
              </a:rPr>
              <a:t>brownfields</a:t>
            </a:r>
            <a:r>
              <a:rPr lang="cs-CZ" sz="1050" kern="1200" dirty="0">
                <a:solidFill>
                  <a:schemeClr val="tx1"/>
                </a:solidFill>
                <a:effectLst/>
                <a:latin typeface="+mn-lt"/>
                <a:ea typeface="+mn-ea"/>
                <a:cs typeface="+mn-cs"/>
              </a:rPr>
              <a:t>). </a:t>
            </a:r>
          </a:p>
          <a:p>
            <a:pPr lvl="1"/>
            <a:r>
              <a:rPr lang="cs-CZ" sz="1050" b="1" kern="1200" dirty="0">
                <a:solidFill>
                  <a:schemeClr val="tx1"/>
                </a:solidFill>
                <a:effectLst/>
                <a:latin typeface="+mn-lt"/>
                <a:ea typeface="+mn-ea"/>
                <a:cs typeface="+mn-cs"/>
              </a:rPr>
              <a:t>Venkovská turistika </a:t>
            </a:r>
            <a:r>
              <a:rPr lang="cs-CZ" sz="1050" kern="1200" dirty="0">
                <a:solidFill>
                  <a:schemeClr val="tx1"/>
                </a:solidFill>
                <a:effectLst/>
                <a:latin typeface="+mn-lt"/>
                <a:ea typeface="+mn-ea"/>
                <a:cs typeface="+mn-cs"/>
              </a:rPr>
              <a:t>– vytváření služeb, ubytování v soukromí, poskytování pohostinství, nabídky možností využití volného času, turistiky, cykloturistiky, sportu a oddychu. </a:t>
            </a:r>
          </a:p>
          <a:p>
            <a:pPr lvl="1"/>
            <a:r>
              <a:rPr lang="cs-CZ" sz="1050" kern="1200" dirty="0">
                <a:solidFill>
                  <a:schemeClr val="tx1"/>
                </a:solidFill>
                <a:effectLst/>
                <a:latin typeface="+mn-lt"/>
                <a:ea typeface="+mn-ea"/>
                <a:cs typeface="+mn-cs"/>
              </a:rPr>
              <a:t>Přímé podnikání obce – vlastní hospodářská činnost. </a:t>
            </a:r>
          </a:p>
          <a:p>
            <a:pPr lvl="0"/>
            <a:endParaRPr lang="cs-CZ" sz="1100" b="1" kern="1200" dirty="0">
              <a:solidFill>
                <a:schemeClr val="tx1"/>
              </a:solidFill>
              <a:effectLst/>
              <a:latin typeface="+mn-lt"/>
              <a:ea typeface="+mn-ea"/>
              <a:cs typeface="+mn-cs"/>
            </a:endParaRPr>
          </a:p>
          <a:p>
            <a:pPr lvl="0"/>
            <a:r>
              <a:rPr lang="cs-CZ" sz="1100" b="1" kern="1200" dirty="0">
                <a:solidFill>
                  <a:schemeClr val="tx1"/>
                </a:solidFill>
                <a:effectLst/>
                <a:latin typeface="+mn-lt"/>
                <a:ea typeface="+mn-ea"/>
                <a:cs typeface="+mn-cs"/>
              </a:rPr>
              <a:t>Informační technologie v obci </a:t>
            </a:r>
            <a:endParaRPr lang="cs-CZ" sz="1100" kern="1200" dirty="0">
              <a:solidFill>
                <a:schemeClr val="tx1"/>
              </a:solidFill>
              <a:effectLst/>
              <a:latin typeface="+mn-lt"/>
              <a:ea typeface="+mn-ea"/>
              <a:cs typeface="+mn-cs"/>
            </a:endParaRPr>
          </a:p>
          <a:p>
            <a:pPr lvl="1"/>
            <a:r>
              <a:rPr lang="cs-CZ" sz="1100" kern="1200" dirty="0">
                <a:solidFill>
                  <a:schemeClr val="tx1"/>
                </a:solidFill>
                <a:effectLst/>
                <a:latin typeface="+mn-lt"/>
                <a:ea typeface="+mn-ea"/>
                <a:cs typeface="+mn-cs"/>
              </a:rPr>
              <a:t>Stručná charakteristika informační technologie – stávající stav, vybavení, využití, inovace atp. (např. www stránky, informační kiosky, místní rozhlas, TV stanice, internetové vysílání, web kamera).  </a:t>
            </a:r>
          </a:p>
          <a:p>
            <a:pPr lvl="1"/>
            <a:r>
              <a:rPr lang="cs-CZ" sz="1100" kern="1200" dirty="0">
                <a:solidFill>
                  <a:schemeClr val="tx1"/>
                </a:solidFill>
                <a:effectLst/>
                <a:latin typeface="+mn-lt"/>
                <a:ea typeface="+mn-ea"/>
                <a:cs typeface="+mn-cs"/>
              </a:rPr>
              <a:t>Zlepšení kvality života v obci díky informačním technologiím (v souvislosti se zaváděním konceptu chytrá vesnice / Smart </a:t>
            </a:r>
            <a:r>
              <a:rPr lang="cs-CZ" sz="1100" kern="1200" dirty="0" err="1">
                <a:solidFill>
                  <a:schemeClr val="tx1"/>
                </a:solidFill>
                <a:effectLst/>
                <a:latin typeface="+mn-lt"/>
                <a:ea typeface="+mn-ea"/>
                <a:cs typeface="+mn-cs"/>
              </a:rPr>
              <a:t>Village</a:t>
            </a:r>
            <a:r>
              <a:rPr lang="cs-CZ" sz="1100" kern="1200" dirty="0">
                <a:solidFill>
                  <a:schemeClr val="tx1"/>
                </a:solidFill>
                <a:effectLst/>
                <a:latin typeface="+mn-lt"/>
                <a:ea typeface="+mn-ea"/>
                <a:cs typeface="+mn-cs"/>
              </a:rPr>
              <a:t>), např. on-line územní plán, mobilní rozhlas, elektronická úřední deska atd.</a:t>
            </a:r>
          </a:p>
          <a:p>
            <a:pPr lvl="1"/>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12</a:t>
            </a:fld>
            <a:endParaRPr lang="cs-CZ" altLang="cs-CZ"/>
          </a:p>
        </p:txBody>
      </p:sp>
    </p:spTree>
    <p:extLst>
      <p:ext uri="{BB962C8B-B14F-4D97-AF65-F5344CB8AC3E}">
        <p14:creationId xmlns:p14="http://schemas.microsoft.com/office/powerpoint/2010/main" val="4082392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13</a:t>
            </a:fld>
            <a:endParaRPr lang="cs-CZ" altLang="cs-CZ"/>
          </a:p>
        </p:txBody>
      </p:sp>
    </p:spTree>
    <p:extLst>
      <p:ext uri="{BB962C8B-B14F-4D97-AF65-F5344CB8AC3E}">
        <p14:creationId xmlns:p14="http://schemas.microsoft.com/office/powerpoint/2010/main" val="126848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14</a:t>
            </a:fld>
            <a:endParaRPr lang="cs-CZ" altLang="cs-CZ"/>
          </a:p>
        </p:txBody>
      </p:sp>
    </p:spTree>
    <p:extLst>
      <p:ext uri="{BB962C8B-B14F-4D97-AF65-F5344CB8AC3E}">
        <p14:creationId xmlns:p14="http://schemas.microsoft.com/office/powerpoint/2010/main" val="1927385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altLang="cs-CZ" sz="1200" dirty="0"/>
              <a:t>Obec oceněná v krajském kole soutěže Oranžovou stuhou postupuje do kola celostátního a uchází se o titul Oranžová stuha ČR daného roku. </a:t>
            </a:r>
          </a:p>
          <a:p>
            <a:endParaRPr lang="cs-CZ" sz="1200" b="0" i="0" u="none" strike="noStrike" kern="1200" baseline="0" dirty="0">
              <a:solidFill>
                <a:schemeClr val="tx1"/>
              </a:solidFill>
              <a:latin typeface="+mn-lt"/>
              <a:ea typeface="+mn-ea"/>
              <a:cs typeface="+mn-cs"/>
            </a:endParaRPr>
          </a:p>
          <a:p>
            <a:r>
              <a:rPr lang="cs-CZ" sz="1100" b="1" i="0" u="none" strike="noStrike" kern="1200" baseline="0" dirty="0">
                <a:solidFill>
                  <a:schemeClr val="tx1"/>
                </a:solidFill>
                <a:latin typeface="+mn-lt"/>
                <a:ea typeface="+mn-ea"/>
                <a:cs typeface="+mn-cs"/>
              </a:rPr>
              <a:t>2.4 DT 117d8210D - Podpora vítězů soutěže Vesnice roku </a:t>
            </a:r>
            <a:endParaRPr lang="cs-CZ" sz="1100" b="0" i="0" u="none" strike="noStrike" kern="1200" baseline="0" dirty="0">
              <a:solidFill>
                <a:schemeClr val="tx1"/>
              </a:solidFill>
              <a:latin typeface="+mn-lt"/>
              <a:ea typeface="+mn-ea"/>
              <a:cs typeface="+mn-cs"/>
            </a:endParaRPr>
          </a:p>
          <a:p>
            <a:r>
              <a:rPr lang="pl-PL" sz="1100" b="0" i="0" u="none" strike="noStrike" kern="1200" baseline="0" dirty="0">
                <a:solidFill>
                  <a:schemeClr val="tx1"/>
                </a:solidFill>
                <a:latin typeface="+mn-lt"/>
                <a:ea typeface="+mn-ea"/>
                <a:cs typeface="+mn-cs"/>
              </a:rPr>
              <a:t>Budou podporovány akce zaměřené na: </a:t>
            </a:r>
          </a:p>
          <a:p>
            <a:r>
              <a:rPr lang="cs-CZ" sz="1100" b="0" i="0" u="none" strike="noStrike" kern="1200" baseline="0" dirty="0">
                <a:solidFill>
                  <a:schemeClr val="tx1"/>
                </a:solidFill>
                <a:latin typeface="+mn-lt"/>
                <a:ea typeface="+mn-ea"/>
                <a:cs typeface="+mn-cs"/>
              </a:rPr>
              <a:t> obnovu a údržbu venkovské zástavby (s výjimkou bytového fondu) a občanské vybavenosti (např. radnice, školy, předškolní zařízení, kulturní zařízení, hasičské zbrojnice, sakrální stavby, hřbitovy, drobné stavby apod.), </a:t>
            </a:r>
          </a:p>
          <a:p>
            <a:r>
              <a:rPr lang="cs-CZ" sz="1100" b="0" i="0" u="none" strike="noStrike" kern="1200" baseline="0" dirty="0">
                <a:solidFill>
                  <a:schemeClr val="tx1"/>
                </a:solidFill>
                <a:latin typeface="+mn-lt"/>
                <a:ea typeface="+mn-ea"/>
                <a:cs typeface="+mn-cs"/>
              </a:rPr>
              <a:t> komplexní úpravu veřejných prostranství, </a:t>
            </a:r>
          </a:p>
          <a:p>
            <a:r>
              <a:rPr lang="cs-CZ" sz="1100" b="0" i="0" u="none" strike="noStrike" kern="1200" baseline="0" dirty="0">
                <a:solidFill>
                  <a:schemeClr val="tx1"/>
                </a:solidFill>
                <a:latin typeface="+mn-lt"/>
                <a:ea typeface="+mn-ea"/>
                <a:cs typeface="+mn-cs"/>
              </a:rPr>
              <a:t> obnovu a zřizování veřejné zeleně,</a:t>
            </a:r>
          </a:p>
          <a:p>
            <a:r>
              <a:rPr lang="cs-CZ" sz="1100" b="0" i="0" u="none" strike="noStrike" kern="1200" baseline="0" dirty="0">
                <a:solidFill>
                  <a:schemeClr val="tx1"/>
                </a:solidFill>
                <a:latin typeface="+mn-lt"/>
                <a:ea typeface="+mn-ea"/>
                <a:cs typeface="+mn-cs"/>
              </a:rPr>
              <a:t> rekonstrukci a výstavbu místních komunikací, stezek a veřejného osvětlení, </a:t>
            </a:r>
          </a:p>
          <a:p>
            <a:r>
              <a:rPr lang="cs-CZ" sz="1100" b="0" i="0" u="none" strike="noStrike" kern="1200" baseline="0" dirty="0">
                <a:solidFill>
                  <a:schemeClr val="tx1"/>
                </a:solidFill>
                <a:latin typeface="+mn-lt"/>
                <a:ea typeface="+mn-ea"/>
                <a:cs typeface="+mn-cs"/>
              </a:rPr>
              <a:t> obnovu a pořízení technického vybavení a zařízení, </a:t>
            </a:r>
          </a:p>
          <a:p>
            <a:r>
              <a:rPr lang="cs-CZ" sz="1100" b="0" i="0" u="none" strike="noStrike" kern="1200" baseline="0" dirty="0">
                <a:solidFill>
                  <a:schemeClr val="tx1"/>
                </a:solidFill>
                <a:latin typeface="+mn-lt"/>
                <a:ea typeface="+mn-ea"/>
                <a:cs typeface="+mn-cs"/>
              </a:rPr>
              <a:t> přípravu a realizaci propagačních materiálů obce a prezentace obce v souvislosti s umístěním v soutěži Vesnice roku. </a:t>
            </a:r>
          </a:p>
          <a:p>
            <a:endParaRPr lang="cs-CZ" sz="1100" b="0" i="0" u="none" strike="noStrike" kern="1200" baseline="0" dirty="0">
              <a:solidFill>
                <a:schemeClr val="tx1"/>
              </a:solidFill>
              <a:latin typeface="+mn-lt"/>
              <a:ea typeface="+mn-ea"/>
              <a:cs typeface="+mn-cs"/>
            </a:endParaRPr>
          </a:p>
          <a:p>
            <a:r>
              <a:rPr lang="cs-CZ" sz="1100" b="0" i="0" u="none" strike="noStrike" kern="1200" baseline="0" dirty="0">
                <a:solidFill>
                  <a:schemeClr val="tx1"/>
                </a:solidFill>
                <a:latin typeface="+mn-lt"/>
                <a:ea typeface="+mn-ea"/>
                <a:cs typeface="+mn-cs"/>
              </a:rPr>
              <a:t>Obec musí mít zpracovaný a zastupitelstvem schválený strategický rozvojový dokument. </a:t>
            </a:r>
          </a:p>
          <a:p>
            <a:r>
              <a:rPr lang="cs-CZ" sz="1100" b="0" i="0" u="none" strike="noStrike" kern="1200" baseline="0" dirty="0">
                <a:solidFill>
                  <a:schemeClr val="tx1"/>
                </a:solidFill>
                <a:latin typeface="+mn-lt"/>
                <a:ea typeface="+mn-ea"/>
                <a:cs typeface="+mn-cs"/>
              </a:rPr>
              <a:t>Podporovány budou akce s výstupy sloužícími široké veřejnosti, jejichž užívání není zpoplatněno a jsou veřejně přístupné. Výstupy nesmí být budovány pro konkrétního provozovatele/uživatele a nesmí sloužit k provozování ekonomické činnosti účastníka podprogramu. </a:t>
            </a:r>
          </a:p>
          <a:p>
            <a:r>
              <a:rPr lang="cs-CZ" sz="1100" b="0" i="0" u="none" strike="noStrike" kern="1200" baseline="0" dirty="0">
                <a:solidFill>
                  <a:schemeClr val="tx1"/>
                </a:solidFill>
                <a:latin typeface="+mn-lt"/>
                <a:ea typeface="+mn-ea"/>
                <a:cs typeface="+mn-cs"/>
              </a:rPr>
              <a:t>Dotace je poskytována až do výše 85 % skutečně vynaložených uznatelných nákladů akce. </a:t>
            </a:r>
          </a:p>
          <a:p>
            <a:r>
              <a:rPr lang="cs-CZ" sz="1100" b="0" i="0" u="none" strike="noStrike" kern="1200" baseline="0" dirty="0">
                <a:solidFill>
                  <a:schemeClr val="tx1"/>
                </a:solidFill>
                <a:latin typeface="+mn-lt"/>
                <a:ea typeface="+mn-ea"/>
                <a:cs typeface="+mn-cs"/>
              </a:rPr>
              <a:t>Dolní limit dotace není stanoven. Horní limit dotace na jednu akci, resp. na jednotlivá ocenění: </a:t>
            </a:r>
          </a:p>
          <a:p>
            <a:endParaRPr lang="cs-CZ" sz="1100" b="0" i="0" u="none" strike="noStrike" kern="1200" baseline="0" dirty="0">
              <a:solidFill>
                <a:schemeClr val="tx1"/>
              </a:solidFill>
              <a:latin typeface="+mn-lt"/>
              <a:ea typeface="+mn-ea"/>
              <a:cs typeface="+mn-cs"/>
            </a:endParaRPr>
          </a:p>
          <a:p>
            <a:r>
              <a:rPr lang="cs-CZ" sz="1100" b="0" i="0" u="none" strike="noStrike" kern="1200" baseline="0" dirty="0">
                <a:solidFill>
                  <a:schemeClr val="tx1"/>
                </a:solidFill>
                <a:latin typeface="+mn-lt"/>
                <a:ea typeface="+mn-ea"/>
                <a:cs typeface="+mn-cs"/>
              </a:rPr>
              <a:t>Oranžová stuha 600 tis. Kč </a:t>
            </a:r>
          </a:p>
          <a:p>
            <a:r>
              <a:rPr lang="cs-CZ" sz="1100" b="0" i="0" u="none" strike="noStrike" kern="1200" baseline="0" dirty="0">
                <a:solidFill>
                  <a:schemeClr val="tx1"/>
                </a:solidFill>
                <a:latin typeface="+mn-lt"/>
                <a:ea typeface="+mn-ea"/>
                <a:cs typeface="+mn-cs"/>
              </a:rPr>
              <a:t>3. místo v celostátním kole Oranžové stuhy 100 tis. Kč </a:t>
            </a:r>
          </a:p>
          <a:p>
            <a:r>
              <a:rPr lang="cs-CZ" sz="1100" b="0" i="0" u="none" strike="noStrike" kern="1200" baseline="0" dirty="0">
                <a:solidFill>
                  <a:schemeClr val="tx1"/>
                </a:solidFill>
                <a:latin typeface="+mn-lt"/>
                <a:ea typeface="+mn-ea"/>
                <a:cs typeface="+mn-cs"/>
              </a:rPr>
              <a:t>2. místo v celostátním kole Oranžové stuhy 200 tis. Kč </a:t>
            </a:r>
          </a:p>
          <a:p>
            <a:r>
              <a:rPr lang="cs-CZ" sz="1100" b="0" i="0" u="none" strike="noStrike" kern="1200" baseline="0" dirty="0">
                <a:solidFill>
                  <a:schemeClr val="tx1"/>
                </a:solidFill>
                <a:latin typeface="+mn-lt"/>
                <a:ea typeface="+mn-ea"/>
                <a:cs typeface="+mn-cs"/>
              </a:rPr>
              <a:t>1. místo v celostátním kole Oranžové stuhy 300 tis. Kč </a:t>
            </a:r>
          </a:p>
          <a:p>
            <a:r>
              <a:rPr lang="cs-CZ" sz="1100" b="1" i="0" u="none" strike="noStrike" kern="1200" baseline="0" dirty="0">
                <a:solidFill>
                  <a:schemeClr val="tx1"/>
                </a:solidFill>
                <a:latin typeface="+mn-lt"/>
                <a:ea typeface="+mn-ea"/>
                <a:cs typeface="+mn-cs"/>
              </a:rPr>
              <a:t>Neuznatelné náklady: </a:t>
            </a:r>
          </a:p>
          <a:p>
            <a:r>
              <a:rPr lang="cs-CZ" sz="1100" b="0" i="0" u="none" strike="noStrike" kern="1200" baseline="0" dirty="0">
                <a:solidFill>
                  <a:schemeClr val="tx1"/>
                </a:solidFill>
                <a:latin typeface="+mn-lt"/>
                <a:ea typeface="+mn-ea"/>
                <a:cs typeface="+mn-cs"/>
              </a:rPr>
              <a:t>- nákup, výkup nemovitosti, </a:t>
            </a:r>
          </a:p>
          <a:p>
            <a:r>
              <a:rPr lang="cs-CZ" sz="1100" b="0" i="0" u="none" strike="noStrike" kern="1200" baseline="0" dirty="0">
                <a:solidFill>
                  <a:schemeClr val="tx1"/>
                </a:solidFill>
                <a:latin typeface="+mn-lt"/>
                <a:ea typeface="+mn-ea"/>
                <a:cs typeface="+mn-cs"/>
              </a:rPr>
              <a:t>- související s bytovým fondem, </a:t>
            </a:r>
          </a:p>
          <a:p>
            <a:r>
              <a:rPr lang="cs-CZ" sz="1100" b="0" i="0" u="none" strike="noStrike" kern="1200" baseline="0" dirty="0">
                <a:solidFill>
                  <a:schemeClr val="tx1"/>
                </a:solidFill>
                <a:latin typeface="+mn-lt"/>
                <a:ea typeface="+mn-ea"/>
                <a:cs typeface="+mn-cs"/>
              </a:rPr>
              <a:t>- zasíťování pozemků určených k prodeji. </a:t>
            </a:r>
          </a:p>
          <a:p>
            <a:endParaRPr lang="cs-CZ" dirty="0"/>
          </a:p>
        </p:txBody>
      </p:sp>
      <p:sp>
        <p:nvSpPr>
          <p:cNvPr id="4" name="Zástupný symbol pro číslo snímku 3"/>
          <p:cNvSpPr>
            <a:spLocks noGrp="1"/>
          </p:cNvSpPr>
          <p:nvPr>
            <p:ph type="sldNum" sz="quarter" idx="10"/>
          </p:nvPr>
        </p:nvSpPr>
        <p:spPr/>
        <p:txBody>
          <a:bodyPr/>
          <a:lstStyle/>
          <a:p>
            <a:fld id="{9E4B4C03-9720-2046-8E12-AD1456F4A0CA}" type="slidenum">
              <a:rPr lang="cs-CZ" altLang="cs-CZ" smtClean="0"/>
              <a:pPr/>
              <a:t>16</a:t>
            </a:fld>
            <a:endParaRPr lang="cs-CZ" altLang="cs-CZ"/>
          </a:p>
        </p:txBody>
      </p:sp>
    </p:spTree>
    <p:extLst>
      <p:ext uri="{BB962C8B-B14F-4D97-AF65-F5344CB8AC3E}">
        <p14:creationId xmlns:p14="http://schemas.microsoft.com/office/powerpoint/2010/main" val="9335010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7" name="Bílá pod nadpisem" hidden="1">
            <a:extLst>
              <a:ext uri="{FF2B5EF4-FFF2-40B4-BE49-F238E27FC236}">
                <a16:creationId xmlns="" xmlns:a16="http://schemas.microsoft.com/office/drawing/2014/main" id="{C70A659B-1DE0-5643-9AB0-A1EC2F9F6D5F}"/>
              </a:ext>
            </a:extLst>
          </p:cNvPr>
          <p:cNvSpPr/>
          <p:nvPr userDrawn="1"/>
        </p:nvSpPr>
        <p:spPr>
          <a:xfrm>
            <a:off x="4500563" y="2030413"/>
            <a:ext cx="10439400" cy="456088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2400"/>
          </a:p>
        </p:txBody>
      </p:sp>
      <p:cxnSp>
        <p:nvCxnSpPr>
          <p:cNvPr id="8" name="Přímá spojnice 7" hidden="1">
            <a:extLst>
              <a:ext uri="{FF2B5EF4-FFF2-40B4-BE49-F238E27FC236}">
                <a16:creationId xmlns="" xmlns:a16="http://schemas.microsoft.com/office/drawing/2014/main" id="{99EB25AC-3085-8842-82E7-784A9A98816E}"/>
              </a:ext>
            </a:extLst>
          </p:cNvPr>
          <p:cNvCxnSpPr/>
          <p:nvPr userDrawn="1"/>
        </p:nvCxnSpPr>
        <p:spPr>
          <a:xfrm>
            <a:off x="4114800" y="2870200"/>
            <a:ext cx="0" cy="3052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Logo MZe" hidden="1">
            <a:extLst>
              <a:ext uri="{FF2B5EF4-FFF2-40B4-BE49-F238E27FC236}">
                <a16:creationId xmlns="" xmlns:a16="http://schemas.microsoft.com/office/drawing/2014/main" id="{E1574D06-BE4E-E34D-AB9B-93B0D7AA317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5" y="4287838"/>
            <a:ext cx="3133725"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Logo MZe png" hidden="1">
            <a:extLst>
              <a:ext uri="{FF2B5EF4-FFF2-40B4-BE49-F238E27FC236}">
                <a16:creationId xmlns="" xmlns:a16="http://schemas.microsoft.com/office/drawing/2014/main" id="{9F285EC1-0DB3-AD45-A980-8F2807F137B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7050" y="4286250"/>
            <a:ext cx="3133725"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ástupný symbol podkladový obrázek"/>
          <p:cNvSpPr>
            <a:spLocks noGrp="1" noChangeAspect="1"/>
          </p:cNvSpPr>
          <p:nvPr>
            <p:ph type="pic" sz="quarter" idx="13"/>
          </p:nvPr>
        </p:nvSpPr>
        <p:spPr>
          <a:xfrm>
            <a:off x="457200" y="457200"/>
            <a:ext cx="23472000" cy="17377200"/>
          </a:xfrm>
        </p:spPr>
        <p:txBody>
          <a:bodyPr rtlCol="0">
            <a:normAutofit/>
          </a:bodyPr>
          <a:lstStyle/>
          <a:p>
            <a:pPr lvl="0"/>
            <a:r>
              <a:rPr lang="cs-CZ" noProof="0"/>
              <a:t>Kliknutím na ikonu přidáte obrázek.</a:t>
            </a:r>
          </a:p>
        </p:txBody>
      </p:sp>
      <p:sp>
        <p:nvSpPr>
          <p:cNvPr id="6" name="Bílý podklad"/>
          <p:cNvSpPr>
            <a:spLocks noGrp="1"/>
          </p:cNvSpPr>
          <p:nvPr>
            <p:ph type="body" sz="quarter" idx="12"/>
          </p:nvPr>
        </p:nvSpPr>
        <p:spPr>
          <a:xfrm>
            <a:off x="0" y="1522800"/>
            <a:ext cx="14940000" cy="3420000"/>
          </a:xfrm>
          <a:solidFill>
            <a:srgbClr val="FFFFFF">
              <a:alpha val="85098"/>
            </a:srgbClr>
          </a:solidFill>
        </p:spPr>
        <p:txBody>
          <a:bodyPr/>
          <a:lstStyle>
            <a:lvl1pPr marL="0" indent="0">
              <a:buFontTx/>
              <a:buNone/>
              <a:defRPr/>
            </a:lvl1pPr>
          </a:lstStyle>
          <a:p>
            <a:pPr lvl="0"/>
            <a:r>
              <a:rPr lang="cs-CZ"/>
              <a:t>Kliknutím lze upravit styly předlohy textu.</a:t>
            </a:r>
          </a:p>
        </p:txBody>
      </p:sp>
      <p:sp>
        <p:nvSpPr>
          <p:cNvPr id="16" name="Datum"/>
          <p:cNvSpPr>
            <a:spLocks noGrp="1"/>
          </p:cNvSpPr>
          <p:nvPr>
            <p:ph type="body" sz="quarter" idx="11"/>
          </p:nvPr>
        </p:nvSpPr>
        <p:spPr>
          <a:xfrm>
            <a:off x="828000" y="2160000"/>
            <a:ext cx="2880000" cy="720000"/>
          </a:xfrm>
          <a:noFill/>
        </p:spPr>
        <p:txBody>
          <a:bodyPr>
            <a:noAutofit/>
          </a:bodyPr>
          <a:lstStyle>
            <a:lvl1pPr marL="0" indent="0" algn="r">
              <a:spcBef>
                <a:spcPts val="0"/>
              </a:spcBef>
              <a:buFontTx/>
              <a:buNone/>
              <a:defRPr sz="2800"/>
            </a:lvl1pPr>
          </a:lstStyle>
          <a:p>
            <a:pPr lvl="0"/>
            <a:r>
              <a:rPr lang="cs-CZ"/>
              <a:t>Kliknutím lze upravit styly předlohy textu.</a:t>
            </a:r>
          </a:p>
        </p:txBody>
      </p:sp>
      <p:sp>
        <p:nvSpPr>
          <p:cNvPr id="3" name="Subtitle 2"/>
          <p:cNvSpPr>
            <a:spLocks noGrp="1"/>
          </p:cNvSpPr>
          <p:nvPr>
            <p:ph type="subTitle" idx="1"/>
          </p:nvPr>
        </p:nvSpPr>
        <p:spPr>
          <a:xfrm>
            <a:off x="4500000" y="4140000"/>
            <a:ext cx="9972000" cy="720000"/>
          </a:xfrm>
        </p:spPr>
        <p:txBody>
          <a:bodyPr>
            <a:noAutofit/>
          </a:bodyPr>
          <a:lstStyle>
            <a:lvl1pPr marL="0" indent="0" algn="l">
              <a:spcBef>
                <a:spcPts val="0"/>
              </a:spcBef>
              <a:buNone/>
              <a:defRPr sz="2800" cap="all" baseline="0"/>
            </a:lvl1pPr>
            <a:lvl2pPr marL="1219261" indent="0" algn="ctr">
              <a:buNone/>
              <a:defRPr sz="5334"/>
            </a:lvl2pPr>
            <a:lvl3pPr marL="2438522" indent="0" algn="ctr">
              <a:buNone/>
              <a:defRPr sz="4800"/>
            </a:lvl3pPr>
            <a:lvl4pPr marL="3657783" indent="0" algn="ctr">
              <a:buNone/>
              <a:defRPr sz="4267"/>
            </a:lvl4pPr>
            <a:lvl5pPr marL="4877044" indent="0" algn="ctr">
              <a:buNone/>
              <a:defRPr sz="4267"/>
            </a:lvl5pPr>
            <a:lvl6pPr marL="6096305" indent="0" algn="ctr">
              <a:buNone/>
              <a:defRPr sz="4267"/>
            </a:lvl6pPr>
            <a:lvl7pPr marL="7315566" indent="0" algn="ctr">
              <a:buNone/>
              <a:defRPr sz="4267"/>
            </a:lvl7pPr>
            <a:lvl8pPr marL="8534827" indent="0" algn="ctr">
              <a:buNone/>
              <a:defRPr sz="4267"/>
            </a:lvl8pPr>
            <a:lvl9pPr marL="9754088" indent="0" algn="ctr">
              <a:buNone/>
              <a:defRPr sz="4267"/>
            </a:lvl9pPr>
          </a:lstStyle>
          <a:p>
            <a:r>
              <a:rPr lang="cs-CZ"/>
              <a:t>Kliknutím lze upravit styl předlohy.</a:t>
            </a:r>
            <a:endParaRPr lang="en-US" dirty="0"/>
          </a:p>
        </p:txBody>
      </p:sp>
      <p:sp>
        <p:nvSpPr>
          <p:cNvPr id="2" name="Title 1"/>
          <p:cNvSpPr>
            <a:spLocks noGrp="1"/>
          </p:cNvSpPr>
          <p:nvPr>
            <p:ph type="ctrTitle"/>
          </p:nvPr>
        </p:nvSpPr>
        <p:spPr>
          <a:xfrm>
            <a:off x="4500000" y="1990800"/>
            <a:ext cx="9972000" cy="1980000"/>
          </a:xfrm>
          <a:noFill/>
        </p:spPr>
        <p:txBody>
          <a:bodyPr>
            <a:noAutofit/>
          </a:bodyPr>
          <a:lstStyle>
            <a:lvl1pPr algn="l">
              <a:lnSpc>
                <a:spcPts val="7800"/>
              </a:lnSpc>
              <a:defRPr sz="6600"/>
            </a:lvl1pPr>
          </a:lstStyle>
          <a:p>
            <a:r>
              <a:rPr lang="cs-CZ"/>
              <a:t>Kliknutím lze upravit styl.</a:t>
            </a:r>
            <a:endParaRPr lang="en-US" dirty="0"/>
          </a:p>
        </p:txBody>
      </p:sp>
    </p:spTree>
    <p:extLst>
      <p:ext uri="{BB962C8B-B14F-4D97-AF65-F5344CB8AC3E}">
        <p14:creationId xmlns:p14="http://schemas.microsoft.com/office/powerpoint/2010/main" val="218642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Úzký obrázek, číslovaný text">
    <p:spTree>
      <p:nvGrpSpPr>
        <p:cNvPr id="1" name=""/>
        <p:cNvGrpSpPr/>
        <p:nvPr/>
      </p:nvGrpSpPr>
      <p:grpSpPr>
        <a:xfrm>
          <a:off x="0" y="0"/>
          <a:ext cx="0" cy="0"/>
          <a:chOff x="0" y="0"/>
          <a:chExt cx="0" cy="0"/>
        </a:xfrm>
      </p:grpSpPr>
      <p:pic>
        <p:nvPicPr>
          <p:cNvPr id="6" name="Obrázek 17">
            <a:extLst>
              <a:ext uri="{FF2B5EF4-FFF2-40B4-BE49-F238E27FC236}">
                <a16:creationId xmlns="" xmlns:a16="http://schemas.microsoft.com/office/drawing/2014/main" id="{4AE048BA-1CAA-EC42-80C0-B9D1D46E9AF9}"/>
              </a:ext>
            </a:extLst>
          </p:cNvPr>
          <p:cNvPicPr>
            <a:picLocks noChangeAspect="1"/>
          </p:cNvPicPr>
          <p:nvPr userDrawn="1"/>
        </p:nvPicPr>
        <p:blipFill>
          <a:blip r:embed="rId2">
            <a:extLst>
              <a:ext uri="{28A0092B-C50C-407E-A947-70E740481C1C}">
                <a14:useLocalDpi xmlns:a14="http://schemas.microsoft.com/office/drawing/2010/main" val="0"/>
              </a:ext>
            </a:extLst>
          </a:blip>
          <a:srcRect l="27536" t="3180" r="70308" b="3300"/>
          <a:stretch>
            <a:fillRect/>
          </a:stretch>
        </p:blipFill>
        <p:spPr bwMode="auto">
          <a:xfrm>
            <a:off x="6715125" y="587375"/>
            <a:ext cx="701675" cy="170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20000" y="2640229"/>
            <a:ext cx="15217200" cy="1680146"/>
          </a:xfrm>
        </p:spPr>
        <p:txBody>
          <a:bodyPr anchor="b"/>
          <a:lstStyle>
            <a:lvl1pPr>
              <a:defRPr/>
            </a:lvl1pPr>
          </a:lstStyle>
          <a:p>
            <a:r>
              <a:rPr lang="cs-CZ"/>
              <a:t>Kliknutím lze upravit styl.</a:t>
            </a:r>
            <a:endParaRPr lang="en-US" dirty="0"/>
          </a:p>
        </p:txBody>
      </p:sp>
      <p:sp>
        <p:nvSpPr>
          <p:cNvPr id="8" name="Zástupný symbol pro obrázek 7"/>
          <p:cNvSpPr>
            <a:spLocks noGrp="1"/>
          </p:cNvSpPr>
          <p:nvPr>
            <p:ph type="pic" sz="quarter" idx="13"/>
          </p:nvPr>
        </p:nvSpPr>
        <p:spPr>
          <a:xfrm>
            <a:off x="457200" y="609653"/>
            <a:ext cx="5835600" cy="17070282"/>
          </a:xfrm>
        </p:spPr>
        <p:txBody>
          <a:bodyPr rtlCol="0">
            <a:normAutofit/>
          </a:bodyPr>
          <a:lstStyle/>
          <a:p>
            <a:pPr lvl="0"/>
            <a:r>
              <a:rPr lang="cs-CZ" noProof="0"/>
              <a:t>Kliknutím na ikonu přidáte obrázek.</a:t>
            </a:r>
            <a:endParaRPr lang="cs-CZ" noProof="0" dirty="0"/>
          </a:p>
        </p:txBody>
      </p:sp>
      <p:sp>
        <p:nvSpPr>
          <p:cNvPr id="12" name="Zástupný symbol pro text 13"/>
          <p:cNvSpPr>
            <a:spLocks noGrp="1"/>
          </p:cNvSpPr>
          <p:nvPr>
            <p:ph type="body" sz="quarter" idx="19"/>
          </p:nvPr>
        </p:nvSpPr>
        <p:spPr>
          <a:xfrm>
            <a:off x="7920000" y="4560396"/>
            <a:ext cx="15217200" cy="2208192"/>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sp>
        <p:nvSpPr>
          <p:cNvPr id="5" name="Zástupný symbol pro text 4"/>
          <p:cNvSpPr>
            <a:spLocks noGrp="1"/>
          </p:cNvSpPr>
          <p:nvPr>
            <p:ph type="body" sz="quarter" idx="29"/>
          </p:nvPr>
        </p:nvSpPr>
        <p:spPr>
          <a:xfrm>
            <a:off x="7920000" y="6960204"/>
            <a:ext cx="15217200" cy="9652838"/>
          </a:xfrm>
        </p:spPr>
        <p:txBody>
          <a:bodyPr/>
          <a:lstStyle>
            <a:lvl1pPr marL="672034" indent="-672034">
              <a:buFontTx/>
              <a:buBlip>
                <a:blip r:embed="rId3"/>
              </a:buBlip>
              <a:defRPr cap="all" baseline="0">
                <a:solidFill>
                  <a:schemeClr val="accent2"/>
                </a:solidFill>
              </a:defRPr>
            </a:lvl1pPr>
            <a:lvl2pPr marL="1344067" indent="-672034">
              <a:buClr>
                <a:schemeClr val="accent2"/>
              </a:buClr>
              <a:buFont typeface="+mj-lt"/>
              <a:buAutoNum type="arabicPeriod"/>
              <a:defRPr/>
            </a:lvl2pPr>
          </a:lstStyle>
          <a:p>
            <a:pPr lvl="0"/>
            <a:r>
              <a:rPr lang="cs-CZ"/>
              <a:t>Kliknutím lze upravit styly předlohy textu.</a:t>
            </a:r>
          </a:p>
          <a:p>
            <a:pPr lvl="1"/>
            <a:r>
              <a:rPr lang="cs-CZ"/>
              <a:t>Druhá úroveň</a:t>
            </a:r>
          </a:p>
        </p:txBody>
      </p:sp>
      <p:sp>
        <p:nvSpPr>
          <p:cNvPr id="7" name="Slide Number Placeholder 5">
            <a:extLst>
              <a:ext uri="{FF2B5EF4-FFF2-40B4-BE49-F238E27FC236}">
                <a16:creationId xmlns="" xmlns:a16="http://schemas.microsoft.com/office/drawing/2014/main" id="{7FB65EB8-575A-7843-870F-3A7E4B4C4E26}"/>
              </a:ext>
            </a:extLst>
          </p:cNvPr>
          <p:cNvSpPr>
            <a:spLocks noGrp="1"/>
          </p:cNvSpPr>
          <p:nvPr>
            <p:ph type="sldNum" sz="quarter" idx="30"/>
          </p:nvPr>
        </p:nvSpPr>
        <p:spPr/>
        <p:txBody>
          <a:bodyPr/>
          <a:lstStyle>
            <a:lvl1pPr>
              <a:defRPr/>
            </a:lvl1pPr>
          </a:lstStyle>
          <a:p>
            <a:fld id="{56D73412-5756-014B-B57E-008903DFB3E6}" type="slidenum">
              <a:rPr lang="cs-CZ" altLang="cs-CZ"/>
              <a:pPr/>
              <a:t>‹#›</a:t>
            </a:fld>
            <a:endParaRPr lang="cs-CZ" altLang="cs-CZ"/>
          </a:p>
        </p:txBody>
      </p:sp>
    </p:spTree>
    <p:extLst>
      <p:ext uri="{BB962C8B-B14F-4D97-AF65-F5344CB8AC3E}">
        <p14:creationId xmlns:p14="http://schemas.microsoft.com/office/powerpoint/2010/main" val="3451326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Úzký text s obrázek, střední obrázek či graf s popisem">
    <p:spTree>
      <p:nvGrpSpPr>
        <p:cNvPr id="1" name=""/>
        <p:cNvGrpSpPr/>
        <p:nvPr/>
      </p:nvGrpSpPr>
      <p:grpSpPr>
        <a:xfrm>
          <a:off x="0" y="0"/>
          <a:ext cx="0" cy="0"/>
          <a:chOff x="0" y="0"/>
          <a:chExt cx="0" cy="0"/>
        </a:xfrm>
      </p:grpSpPr>
      <p:pic>
        <p:nvPicPr>
          <p:cNvPr id="20" name="Obrázek 17">
            <a:extLst>
              <a:ext uri="{FF2B5EF4-FFF2-40B4-BE49-F238E27FC236}">
                <a16:creationId xmlns="" xmlns:a16="http://schemas.microsoft.com/office/drawing/2014/main" id="{7BB4972E-08D0-1F4F-98A6-3D7557D60659}"/>
              </a:ext>
            </a:extLst>
          </p:cNvPr>
          <p:cNvPicPr>
            <a:picLocks noChangeAspect="1"/>
          </p:cNvPicPr>
          <p:nvPr userDrawn="1"/>
        </p:nvPicPr>
        <p:blipFill>
          <a:blip r:embed="rId2">
            <a:extLst>
              <a:ext uri="{28A0092B-C50C-407E-A947-70E740481C1C}">
                <a14:useLocalDpi xmlns:a14="http://schemas.microsoft.com/office/drawing/2010/main" val="0"/>
              </a:ext>
            </a:extLst>
          </a:blip>
          <a:srcRect l="27536" t="3180" r="70308" b="20546"/>
          <a:stretch>
            <a:fillRect/>
          </a:stretch>
        </p:blipFill>
        <p:spPr bwMode="auto">
          <a:xfrm flipH="1">
            <a:off x="6257925" y="2682875"/>
            <a:ext cx="701675" cy="139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49200" y="2640229"/>
            <a:ext cx="4500000" cy="2640229"/>
          </a:xfrm>
        </p:spPr>
        <p:txBody>
          <a:bodyPr/>
          <a:lstStyle>
            <a:lvl1pPr>
              <a:defRPr/>
            </a:lvl1pPr>
          </a:lstStyle>
          <a:p>
            <a:r>
              <a:rPr lang="cs-CZ"/>
              <a:t>Kliknutím lze upravit styl.</a:t>
            </a:r>
            <a:endParaRPr lang="en-US" dirty="0"/>
          </a:p>
        </p:txBody>
      </p:sp>
      <p:sp>
        <p:nvSpPr>
          <p:cNvPr id="14" name="Zástupný symbol pro text 13"/>
          <p:cNvSpPr>
            <a:spLocks noGrp="1"/>
          </p:cNvSpPr>
          <p:nvPr>
            <p:ph type="body" sz="quarter" idx="14"/>
          </p:nvPr>
        </p:nvSpPr>
        <p:spPr>
          <a:xfrm>
            <a:off x="1249200" y="5664492"/>
            <a:ext cx="4500000" cy="5472475"/>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5" name="Zástupný symbol pro obsah 4"/>
          <p:cNvSpPr>
            <a:spLocks noGrp="1"/>
          </p:cNvSpPr>
          <p:nvPr>
            <p:ph sz="quarter" idx="15"/>
          </p:nvPr>
        </p:nvSpPr>
        <p:spPr>
          <a:xfrm>
            <a:off x="7239600" y="2639712"/>
            <a:ext cx="10248300" cy="13201146"/>
          </a:xfrm>
        </p:spPr>
        <p:txBody>
          <a:bodyPr/>
          <a:lstStyle>
            <a:lvl1pPr>
              <a:defRPr/>
            </a:lvl1pPr>
          </a:lstStyle>
          <a:p>
            <a:pPr lvl="0"/>
            <a:r>
              <a:rPr lang="cs-CZ"/>
              <a:t>Kliknutím lze upravit styly předlohy textu.</a:t>
            </a:r>
          </a:p>
        </p:txBody>
      </p:sp>
      <p:sp>
        <p:nvSpPr>
          <p:cNvPr id="9" name="Zástupný symbol pro text 13"/>
          <p:cNvSpPr>
            <a:spLocks noGrp="1"/>
          </p:cNvSpPr>
          <p:nvPr>
            <p:ph type="body" sz="quarter" idx="25"/>
          </p:nvPr>
        </p:nvSpPr>
        <p:spPr>
          <a:xfrm>
            <a:off x="7239600" y="16149402"/>
            <a:ext cx="15897600" cy="576050"/>
          </a:xfrm>
        </p:spPr>
        <p:txBody>
          <a:bodyPr anchor="b">
            <a:normAutofit/>
          </a:bodyPr>
          <a:lstStyle>
            <a:lvl1pPr marL="0" indent="0">
              <a:buFontTx/>
              <a:buNone/>
              <a:defRPr sz="3734" b="0" i="1" cap="none" baseline="0">
                <a:solidFill>
                  <a:schemeClr val="bg2"/>
                </a:solidFill>
                <a:latin typeface="+mn-lt"/>
              </a:defRPr>
            </a:lvl1pPr>
          </a:lstStyle>
          <a:p>
            <a:pPr lvl="0"/>
            <a:r>
              <a:rPr lang="cs-CZ"/>
              <a:t>Kliknutím lze upravit styly předlohy textu.</a:t>
            </a:r>
          </a:p>
        </p:txBody>
      </p:sp>
      <p:sp>
        <p:nvSpPr>
          <p:cNvPr id="6" name="Zástupný symbol pro obrázek 5"/>
          <p:cNvSpPr>
            <a:spLocks noGrp="1"/>
          </p:cNvSpPr>
          <p:nvPr>
            <p:ph type="pic" sz="quarter" idx="26"/>
          </p:nvPr>
        </p:nvSpPr>
        <p:spPr>
          <a:xfrm>
            <a:off x="1249200" y="11573805"/>
            <a:ext cx="4500000" cy="5050038"/>
          </a:xfrm>
        </p:spPr>
        <p:txBody>
          <a:bodyPr rtlCol="0">
            <a:normAutofit/>
          </a:bodyPr>
          <a:lstStyle/>
          <a:p>
            <a:pPr lvl="0"/>
            <a:r>
              <a:rPr lang="cs-CZ" noProof="0"/>
              <a:t>Kliknutím na ikonu přidáte obrázek.</a:t>
            </a:r>
            <a:endParaRPr lang="cs-CZ" noProof="0" dirty="0"/>
          </a:p>
        </p:txBody>
      </p:sp>
      <p:sp>
        <p:nvSpPr>
          <p:cNvPr id="11" name="Zástupný symbol pro text 13"/>
          <p:cNvSpPr>
            <a:spLocks noGrp="1"/>
          </p:cNvSpPr>
          <p:nvPr>
            <p:ph type="body" sz="quarter" idx="17"/>
          </p:nvPr>
        </p:nvSpPr>
        <p:spPr>
          <a:xfrm>
            <a:off x="18072000" y="3840333"/>
            <a:ext cx="2880000" cy="576050"/>
          </a:xfrm>
        </p:spPr>
        <p:txBody>
          <a:bodyPr>
            <a:noAutofit/>
          </a:bodyPr>
          <a:lstStyle>
            <a:lvl1pPr marL="0" indent="0">
              <a:spcBef>
                <a:spcPts val="0"/>
              </a:spcBef>
              <a:buFontTx/>
              <a:buNone/>
              <a:defRPr sz="3200" b="1" cap="all" baseline="0">
                <a:solidFill>
                  <a:schemeClr val="accent2"/>
                </a:solidFill>
                <a:latin typeface="+mj-lt"/>
              </a:defRPr>
            </a:lvl1pPr>
          </a:lstStyle>
          <a:p>
            <a:pPr lvl="0"/>
            <a:r>
              <a:rPr lang="cs-CZ"/>
              <a:t>Kliknutím lze upravit styly předlohy textu.</a:t>
            </a:r>
          </a:p>
        </p:txBody>
      </p:sp>
      <p:sp>
        <p:nvSpPr>
          <p:cNvPr id="12" name="Zástupný symbol pro text 13"/>
          <p:cNvSpPr>
            <a:spLocks noGrp="1"/>
          </p:cNvSpPr>
          <p:nvPr>
            <p:ph type="body" sz="quarter" idx="18"/>
          </p:nvPr>
        </p:nvSpPr>
        <p:spPr>
          <a:xfrm>
            <a:off x="18072000" y="4560396"/>
            <a:ext cx="2880000" cy="1920167"/>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a:t>Kliknutím lze upravit styly předlohy textu.</a:t>
            </a:r>
          </a:p>
        </p:txBody>
      </p:sp>
      <p:sp>
        <p:nvSpPr>
          <p:cNvPr id="13" name="Zástupný symbol pro text 13"/>
          <p:cNvSpPr>
            <a:spLocks noGrp="1"/>
          </p:cNvSpPr>
          <p:nvPr>
            <p:ph type="body" sz="quarter" idx="27"/>
          </p:nvPr>
        </p:nvSpPr>
        <p:spPr>
          <a:xfrm>
            <a:off x="18072000" y="6880597"/>
            <a:ext cx="2880000" cy="576050"/>
          </a:xfrm>
        </p:spPr>
        <p:txBody>
          <a:bodyPr>
            <a:noAutofit/>
          </a:bodyPr>
          <a:lstStyle>
            <a:lvl1pPr marL="0" indent="0">
              <a:spcBef>
                <a:spcPts val="0"/>
              </a:spcBef>
              <a:buFontTx/>
              <a:buNone/>
              <a:defRPr sz="3200" b="1" cap="all" baseline="0">
                <a:solidFill>
                  <a:schemeClr val="accent2"/>
                </a:solidFill>
                <a:latin typeface="+mj-lt"/>
              </a:defRPr>
            </a:lvl1pPr>
          </a:lstStyle>
          <a:p>
            <a:pPr lvl="0"/>
            <a:r>
              <a:rPr lang="cs-CZ"/>
              <a:t>Kliknutím lze upravit styly předlohy textu.</a:t>
            </a:r>
          </a:p>
        </p:txBody>
      </p:sp>
      <p:sp>
        <p:nvSpPr>
          <p:cNvPr id="15" name="Zástupný symbol pro text 13"/>
          <p:cNvSpPr>
            <a:spLocks noGrp="1"/>
          </p:cNvSpPr>
          <p:nvPr>
            <p:ph type="body" sz="quarter" idx="28"/>
          </p:nvPr>
        </p:nvSpPr>
        <p:spPr>
          <a:xfrm>
            <a:off x="18072000" y="7632663"/>
            <a:ext cx="2880000" cy="1920167"/>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a:t>Kliknutím lze upravit styly předlohy textu.</a:t>
            </a:r>
          </a:p>
        </p:txBody>
      </p:sp>
      <p:sp>
        <p:nvSpPr>
          <p:cNvPr id="16" name="Zástupný symbol pro text 13"/>
          <p:cNvSpPr>
            <a:spLocks noGrp="1"/>
          </p:cNvSpPr>
          <p:nvPr>
            <p:ph type="body" sz="quarter" idx="29"/>
          </p:nvPr>
        </p:nvSpPr>
        <p:spPr>
          <a:xfrm>
            <a:off x="18072000" y="9920861"/>
            <a:ext cx="2880000" cy="576050"/>
          </a:xfrm>
        </p:spPr>
        <p:txBody>
          <a:bodyPr>
            <a:noAutofit/>
          </a:bodyPr>
          <a:lstStyle>
            <a:lvl1pPr marL="0" indent="0">
              <a:spcBef>
                <a:spcPts val="0"/>
              </a:spcBef>
              <a:buFontTx/>
              <a:buNone/>
              <a:defRPr sz="3200" b="1" cap="all" baseline="0">
                <a:solidFill>
                  <a:schemeClr val="accent2"/>
                </a:solidFill>
                <a:latin typeface="+mj-lt"/>
              </a:defRPr>
            </a:lvl1pPr>
          </a:lstStyle>
          <a:p>
            <a:pPr lvl="0"/>
            <a:r>
              <a:rPr lang="cs-CZ"/>
              <a:t>Kliknutím lze upravit styly předlohy textu.</a:t>
            </a:r>
          </a:p>
        </p:txBody>
      </p:sp>
      <p:sp>
        <p:nvSpPr>
          <p:cNvPr id="17" name="Zástupný symbol pro text 13"/>
          <p:cNvSpPr>
            <a:spLocks noGrp="1"/>
          </p:cNvSpPr>
          <p:nvPr>
            <p:ph type="body" sz="quarter" idx="30"/>
          </p:nvPr>
        </p:nvSpPr>
        <p:spPr>
          <a:xfrm>
            <a:off x="18072000" y="10656925"/>
            <a:ext cx="2880000" cy="1920167"/>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a:t>Kliknutím lze upravit styly předlohy textu.</a:t>
            </a:r>
          </a:p>
        </p:txBody>
      </p:sp>
      <p:sp>
        <p:nvSpPr>
          <p:cNvPr id="18" name="Zástupný symbol pro text 13"/>
          <p:cNvSpPr>
            <a:spLocks noGrp="1"/>
          </p:cNvSpPr>
          <p:nvPr>
            <p:ph type="body" sz="quarter" idx="31"/>
          </p:nvPr>
        </p:nvSpPr>
        <p:spPr>
          <a:xfrm>
            <a:off x="18072000" y="12961125"/>
            <a:ext cx="2880000" cy="576050"/>
          </a:xfrm>
        </p:spPr>
        <p:txBody>
          <a:bodyPr>
            <a:noAutofit/>
          </a:bodyPr>
          <a:lstStyle>
            <a:lvl1pPr marL="0" indent="0">
              <a:spcBef>
                <a:spcPts val="0"/>
              </a:spcBef>
              <a:buFontTx/>
              <a:buNone/>
              <a:defRPr sz="3200" b="1" cap="all" baseline="0">
                <a:solidFill>
                  <a:schemeClr val="accent2"/>
                </a:solidFill>
                <a:latin typeface="+mj-lt"/>
              </a:defRPr>
            </a:lvl1pPr>
          </a:lstStyle>
          <a:p>
            <a:pPr lvl="0"/>
            <a:r>
              <a:rPr lang="cs-CZ"/>
              <a:t>Kliknutím lze upravit styly předlohy textu.</a:t>
            </a:r>
          </a:p>
        </p:txBody>
      </p:sp>
      <p:sp>
        <p:nvSpPr>
          <p:cNvPr id="19" name="Zástupný symbol pro text 13"/>
          <p:cNvSpPr>
            <a:spLocks noGrp="1"/>
          </p:cNvSpPr>
          <p:nvPr>
            <p:ph type="body" sz="quarter" idx="32"/>
          </p:nvPr>
        </p:nvSpPr>
        <p:spPr>
          <a:xfrm>
            <a:off x="18072000" y="13681188"/>
            <a:ext cx="2880000" cy="1920167"/>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a:t>Kliknutím lze upravit styly předlohy textu.</a:t>
            </a:r>
          </a:p>
        </p:txBody>
      </p:sp>
      <p:sp>
        <p:nvSpPr>
          <p:cNvPr id="21" name="Zástupný symbol pro datum 2">
            <a:extLst>
              <a:ext uri="{FF2B5EF4-FFF2-40B4-BE49-F238E27FC236}">
                <a16:creationId xmlns="" xmlns:a16="http://schemas.microsoft.com/office/drawing/2014/main" id="{437FEA25-2B3C-4C4C-91C2-D6FFD58EFC2E}"/>
              </a:ext>
            </a:extLst>
          </p:cNvPr>
          <p:cNvSpPr>
            <a:spLocks noGrp="1"/>
          </p:cNvSpPr>
          <p:nvPr>
            <p:ph type="dt" sz="half" idx="33"/>
          </p:nvPr>
        </p:nvSpPr>
        <p:spPr/>
        <p:txBody>
          <a:bodyPr/>
          <a:lstStyle>
            <a:lvl1pPr>
              <a:defRPr/>
            </a:lvl1pPr>
          </a:lstStyle>
          <a:p>
            <a:pPr>
              <a:defRPr/>
            </a:pPr>
            <a:fld id="{5C8D3320-E197-0D48-B33E-A167E3269698}" type="datetimeFigureOut">
              <a:rPr lang="cs-CZ"/>
              <a:pPr>
                <a:defRPr/>
              </a:pPr>
              <a:t>17.3.2022</a:t>
            </a:fld>
            <a:endParaRPr lang="cs-CZ" dirty="0"/>
          </a:p>
        </p:txBody>
      </p:sp>
      <p:sp>
        <p:nvSpPr>
          <p:cNvPr id="22" name="Zástupný symbol pro zápatí 6">
            <a:extLst>
              <a:ext uri="{FF2B5EF4-FFF2-40B4-BE49-F238E27FC236}">
                <a16:creationId xmlns="" xmlns:a16="http://schemas.microsoft.com/office/drawing/2014/main" id="{62475C2E-B6A1-6447-A6E2-A8F300F0ED72}"/>
              </a:ext>
            </a:extLst>
          </p:cNvPr>
          <p:cNvSpPr>
            <a:spLocks noGrp="1"/>
          </p:cNvSpPr>
          <p:nvPr>
            <p:ph type="ftr" sz="quarter" idx="34"/>
          </p:nvPr>
        </p:nvSpPr>
        <p:spPr/>
        <p:txBody>
          <a:bodyPr/>
          <a:lstStyle>
            <a:lvl1pPr>
              <a:defRPr/>
            </a:lvl1pPr>
          </a:lstStyle>
          <a:p>
            <a:pPr>
              <a:defRPr/>
            </a:pPr>
            <a:endParaRPr lang="cs-CZ"/>
          </a:p>
        </p:txBody>
      </p:sp>
      <p:sp>
        <p:nvSpPr>
          <p:cNvPr id="23" name="Zástupný symbol pro číslo snímku 7">
            <a:extLst>
              <a:ext uri="{FF2B5EF4-FFF2-40B4-BE49-F238E27FC236}">
                <a16:creationId xmlns="" xmlns:a16="http://schemas.microsoft.com/office/drawing/2014/main" id="{308B9CF0-2561-C745-B3D3-66AF3AAEE62A}"/>
              </a:ext>
            </a:extLst>
          </p:cNvPr>
          <p:cNvSpPr>
            <a:spLocks noGrp="1"/>
          </p:cNvSpPr>
          <p:nvPr>
            <p:ph type="sldNum" sz="quarter" idx="35"/>
          </p:nvPr>
        </p:nvSpPr>
        <p:spPr/>
        <p:txBody>
          <a:bodyPr/>
          <a:lstStyle>
            <a:lvl1pPr>
              <a:defRPr/>
            </a:lvl1pPr>
          </a:lstStyle>
          <a:p>
            <a:fld id="{CCF08B4B-5433-1B4C-A219-70CBD8BF2521}" type="slidenum">
              <a:rPr lang="cs-CZ" altLang="cs-CZ"/>
              <a:pPr/>
              <a:t>‹#›</a:t>
            </a:fld>
            <a:endParaRPr lang="cs-CZ" altLang="cs-CZ"/>
          </a:p>
        </p:txBody>
      </p:sp>
    </p:spTree>
    <p:extLst>
      <p:ext uri="{BB962C8B-B14F-4D97-AF65-F5344CB8AC3E}">
        <p14:creationId xmlns:p14="http://schemas.microsoft.com/office/powerpoint/2010/main" val="2337388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snímek s lístkem">
    <p:spTree>
      <p:nvGrpSpPr>
        <p:cNvPr id="1" name=""/>
        <p:cNvGrpSpPr/>
        <p:nvPr/>
      </p:nvGrpSpPr>
      <p:grpSpPr>
        <a:xfrm>
          <a:off x="0" y="0"/>
          <a:ext cx="0" cy="0"/>
          <a:chOff x="0" y="0"/>
          <a:chExt cx="0" cy="0"/>
        </a:xfrm>
      </p:grpSpPr>
      <p:pic>
        <p:nvPicPr>
          <p:cNvPr id="2" name="Lístek s linkou">
            <a:extLst>
              <a:ext uri="{FF2B5EF4-FFF2-40B4-BE49-F238E27FC236}">
                <a16:creationId xmlns="" xmlns:a16="http://schemas.microsoft.com/office/drawing/2014/main" id="{75CBE3F0-5302-A24F-8E56-29D6EA3803AE}"/>
              </a:ext>
            </a:extLst>
          </p:cNvPr>
          <p:cNvPicPr>
            <a:picLocks noChangeAspect="1"/>
          </p:cNvPicPr>
          <p:nvPr userDrawn="1"/>
        </p:nvPicPr>
        <p:blipFill>
          <a:blip r:embed="rId2">
            <a:extLst>
              <a:ext uri="{28A0092B-C50C-407E-A947-70E740481C1C}">
                <a14:useLocalDpi xmlns:a14="http://schemas.microsoft.com/office/drawing/2010/main" val="0"/>
              </a:ext>
            </a:extLst>
          </a:blip>
          <a:srcRect l="27536" t="3180" r="70308" b="3300"/>
          <a:stretch>
            <a:fillRect/>
          </a:stretch>
        </p:blipFill>
        <p:spPr bwMode="auto">
          <a:xfrm>
            <a:off x="428625" y="600075"/>
            <a:ext cx="701675" cy="170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 xmlns:a16="http://schemas.microsoft.com/office/drawing/2014/main" id="{CFCD1C6C-162F-0D47-B75C-A08036AE1806}"/>
              </a:ext>
            </a:extLst>
          </p:cNvPr>
          <p:cNvSpPr>
            <a:spLocks noGrp="1"/>
          </p:cNvSpPr>
          <p:nvPr>
            <p:ph type="sldNum" sz="quarter" idx="10"/>
          </p:nvPr>
        </p:nvSpPr>
        <p:spPr/>
        <p:txBody>
          <a:bodyPr/>
          <a:lstStyle>
            <a:lvl1pPr>
              <a:defRPr/>
            </a:lvl1pPr>
          </a:lstStyle>
          <a:p>
            <a:fld id="{0EE51FE0-50D5-DF48-A933-9F2E51B76181}" type="slidenum">
              <a:rPr lang="cs-CZ" altLang="cs-CZ"/>
              <a:pPr/>
              <a:t>‹#›</a:t>
            </a:fld>
            <a:endParaRPr lang="cs-CZ" altLang="cs-CZ"/>
          </a:p>
        </p:txBody>
      </p:sp>
    </p:spTree>
    <p:extLst>
      <p:ext uri="{BB962C8B-B14F-4D97-AF65-F5344CB8AC3E}">
        <p14:creationId xmlns:p14="http://schemas.microsoft.com/office/powerpoint/2010/main" val="3690598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eden obsah">
    <p:spTree>
      <p:nvGrpSpPr>
        <p:cNvPr id="1" name=""/>
        <p:cNvGrpSpPr/>
        <p:nvPr/>
      </p:nvGrpSpPr>
      <p:grpSpPr>
        <a:xfrm>
          <a:off x="0" y="0"/>
          <a:ext cx="0" cy="0"/>
          <a:chOff x="0" y="0"/>
          <a:chExt cx="0" cy="0"/>
        </a:xfrm>
      </p:grpSpPr>
      <p:pic>
        <p:nvPicPr>
          <p:cNvPr id="5" name="Lístek s linkou">
            <a:extLst>
              <a:ext uri="{FF2B5EF4-FFF2-40B4-BE49-F238E27FC236}">
                <a16:creationId xmlns="" xmlns:a16="http://schemas.microsoft.com/office/drawing/2014/main" id="{CC0BC865-29F4-AA44-A01A-873E2A37B4B0}"/>
              </a:ext>
            </a:extLst>
          </p:cNvPr>
          <p:cNvPicPr>
            <a:picLocks noChangeAspect="1"/>
          </p:cNvPicPr>
          <p:nvPr userDrawn="1"/>
        </p:nvPicPr>
        <p:blipFill>
          <a:blip r:embed="rId2">
            <a:extLst>
              <a:ext uri="{28A0092B-C50C-407E-A947-70E740481C1C}">
                <a14:useLocalDpi xmlns:a14="http://schemas.microsoft.com/office/drawing/2010/main" val="0"/>
              </a:ext>
            </a:extLst>
          </a:blip>
          <a:srcRect l="27536" t="3180" r="70308" b="3300"/>
          <a:stretch>
            <a:fillRect/>
          </a:stretch>
        </p:blipFill>
        <p:spPr bwMode="auto">
          <a:xfrm>
            <a:off x="428625" y="600075"/>
            <a:ext cx="701675" cy="170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Kliknutím lze upravit styl.</a:t>
            </a:r>
            <a:endParaRPr lang="cs-CZ" dirty="0"/>
          </a:p>
        </p:txBody>
      </p:sp>
      <p:sp>
        <p:nvSpPr>
          <p:cNvPr id="4" name="Zástupný symbol pro obsah 3"/>
          <p:cNvSpPr>
            <a:spLocks noGrp="1"/>
          </p:cNvSpPr>
          <p:nvPr>
            <p:ph sz="quarter" idx="13"/>
          </p:nvPr>
        </p:nvSpPr>
        <p:spPr>
          <a:xfrm>
            <a:off x="1249200" y="4320375"/>
            <a:ext cx="21888000" cy="1230346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6" name="Slide Number Placeholder 5">
            <a:extLst>
              <a:ext uri="{FF2B5EF4-FFF2-40B4-BE49-F238E27FC236}">
                <a16:creationId xmlns="" xmlns:a16="http://schemas.microsoft.com/office/drawing/2014/main" id="{104C0186-39B3-5047-A388-CDBF755F446A}"/>
              </a:ext>
            </a:extLst>
          </p:cNvPr>
          <p:cNvSpPr>
            <a:spLocks noGrp="1"/>
          </p:cNvSpPr>
          <p:nvPr>
            <p:ph type="sldNum" sz="quarter" idx="14"/>
          </p:nvPr>
        </p:nvSpPr>
        <p:spPr/>
        <p:txBody>
          <a:bodyPr/>
          <a:lstStyle>
            <a:lvl1pPr>
              <a:defRPr/>
            </a:lvl1pPr>
          </a:lstStyle>
          <a:p>
            <a:fld id="{199ABEAD-8052-D14E-9329-D9D8E0BEF7F4}" type="slidenum">
              <a:rPr lang="cs-CZ" altLang="cs-CZ"/>
              <a:pPr/>
              <a:t>‹#›</a:t>
            </a:fld>
            <a:endParaRPr lang="cs-CZ" altLang="cs-CZ"/>
          </a:p>
        </p:txBody>
      </p:sp>
    </p:spTree>
    <p:extLst>
      <p:ext uri="{BB962C8B-B14F-4D97-AF65-F5344CB8AC3E}">
        <p14:creationId xmlns:p14="http://schemas.microsoft.com/office/powerpoint/2010/main" val="1979477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pic>
        <p:nvPicPr>
          <p:cNvPr id="6" name="Lístek s linkou">
            <a:extLst>
              <a:ext uri="{FF2B5EF4-FFF2-40B4-BE49-F238E27FC236}">
                <a16:creationId xmlns="" xmlns:a16="http://schemas.microsoft.com/office/drawing/2014/main" id="{B7CB14F1-C224-0C45-AC76-A9673DA070E3}"/>
              </a:ext>
            </a:extLst>
          </p:cNvPr>
          <p:cNvPicPr>
            <a:picLocks noChangeAspect="1"/>
          </p:cNvPicPr>
          <p:nvPr userDrawn="1"/>
        </p:nvPicPr>
        <p:blipFill>
          <a:blip r:embed="rId2">
            <a:extLst>
              <a:ext uri="{28A0092B-C50C-407E-A947-70E740481C1C}">
                <a14:useLocalDpi xmlns:a14="http://schemas.microsoft.com/office/drawing/2010/main" val="0"/>
              </a:ext>
            </a:extLst>
          </a:blip>
          <a:srcRect l="27536" t="3180" r="70308" b="3300"/>
          <a:stretch>
            <a:fillRect/>
          </a:stretch>
        </p:blipFill>
        <p:spPr bwMode="auto">
          <a:xfrm>
            <a:off x="428625" y="600075"/>
            <a:ext cx="701675" cy="170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r>
              <a:rPr lang="cs-CZ"/>
              <a:t>Kliknutím lze upravit styl.</a:t>
            </a:r>
            <a:endParaRPr lang="cs-CZ" dirty="0"/>
          </a:p>
        </p:txBody>
      </p:sp>
      <p:sp>
        <p:nvSpPr>
          <p:cNvPr id="4" name="Zástupný symbol pro obsah 3"/>
          <p:cNvSpPr>
            <a:spLocks noGrp="1"/>
          </p:cNvSpPr>
          <p:nvPr>
            <p:ph sz="quarter" idx="13"/>
          </p:nvPr>
        </p:nvSpPr>
        <p:spPr>
          <a:xfrm>
            <a:off x="1249200" y="4320375"/>
            <a:ext cx="10321200" cy="1230346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3"/>
          <p:cNvSpPr>
            <a:spLocks noGrp="1"/>
          </p:cNvSpPr>
          <p:nvPr>
            <p:ph sz="quarter" idx="14"/>
          </p:nvPr>
        </p:nvSpPr>
        <p:spPr>
          <a:xfrm>
            <a:off x="12816000" y="4320375"/>
            <a:ext cx="10321200" cy="1230346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Slide Number Placeholder 5">
            <a:extLst>
              <a:ext uri="{FF2B5EF4-FFF2-40B4-BE49-F238E27FC236}">
                <a16:creationId xmlns="" xmlns:a16="http://schemas.microsoft.com/office/drawing/2014/main" id="{50023417-8225-BB44-9C68-A9BEF69B46F8}"/>
              </a:ext>
            </a:extLst>
          </p:cNvPr>
          <p:cNvSpPr>
            <a:spLocks noGrp="1"/>
          </p:cNvSpPr>
          <p:nvPr>
            <p:ph type="sldNum" sz="quarter" idx="15"/>
          </p:nvPr>
        </p:nvSpPr>
        <p:spPr/>
        <p:txBody>
          <a:bodyPr/>
          <a:lstStyle>
            <a:lvl1pPr>
              <a:defRPr/>
            </a:lvl1pPr>
          </a:lstStyle>
          <a:p>
            <a:fld id="{BA14AE46-1602-5A4A-8D7C-91496FE2652C}" type="slidenum">
              <a:rPr lang="cs-CZ" altLang="cs-CZ"/>
              <a:pPr/>
              <a:t>‹#›</a:t>
            </a:fld>
            <a:endParaRPr lang="cs-CZ" altLang="cs-CZ"/>
          </a:p>
        </p:txBody>
      </p:sp>
    </p:spTree>
    <p:extLst>
      <p:ext uri="{BB962C8B-B14F-4D97-AF65-F5344CB8AC3E}">
        <p14:creationId xmlns:p14="http://schemas.microsoft.com/office/powerpoint/2010/main" val="3378465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ěkujeme za pozornost">
    <p:spTree>
      <p:nvGrpSpPr>
        <p:cNvPr id="1" name=""/>
        <p:cNvGrpSpPr/>
        <p:nvPr/>
      </p:nvGrpSpPr>
      <p:grpSpPr>
        <a:xfrm>
          <a:off x="0" y="0"/>
          <a:ext cx="0" cy="0"/>
          <a:chOff x="0" y="0"/>
          <a:chExt cx="0" cy="0"/>
        </a:xfrm>
      </p:grpSpPr>
      <p:sp>
        <p:nvSpPr>
          <p:cNvPr id="9" name="Bílý podklad"/>
          <p:cNvSpPr>
            <a:spLocks noGrp="1"/>
          </p:cNvSpPr>
          <p:nvPr>
            <p:ph type="body" sz="quarter" idx="12"/>
          </p:nvPr>
        </p:nvSpPr>
        <p:spPr>
          <a:xfrm>
            <a:off x="5713587" y="6624794"/>
            <a:ext cx="12960000" cy="5040000"/>
          </a:xfrm>
          <a:solidFill>
            <a:srgbClr val="FFFFFF">
              <a:alpha val="85098"/>
            </a:srgbClr>
          </a:solidFill>
        </p:spPr>
        <p:txBody>
          <a:bodyPr/>
          <a:lstStyle>
            <a:lvl1pPr marL="0" indent="0">
              <a:buFontTx/>
              <a:buNone/>
              <a:defRPr/>
            </a:lvl1pPr>
          </a:lstStyle>
          <a:p>
            <a:pPr lvl="0"/>
            <a:r>
              <a:rPr lang="cs-CZ"/>
              <a:t>Kliknutím lze upravit styly předlohy textu.</a:t>
            </a:r>
          </a:p>
        </p:txBody>
      </p:sp>
      <p:sp>
        <p:nvSpPr>
          <p:cNvPr id="2" name="Title 1"/>
          <p:cNvSpPr>
            <a:spLocks noGrp="1"/>
          </p:cNvSpPr>
          <p:nvPr>
            <p:ph type="ctrTitle"/>
          </p:nvPr>
        </p:nvSpPr>
        <p:spPr>
          <a:xfrm>
            <a:off x="10861201" y="6624000"/>
            <a:ext cx="7812387" cy="3780000"/>
          </a:xfrm>
          <a:noFill/>
        </p:spPr>
        <p:txBody>
          <a:bodyPr anchor="ctr"/>
          <a:lstStyle>
            <a:lvl1pPr algn="l">
              <a:lnSpc>
                <a:spcPts val="7800"/>
              </a:lnSpc>
              <a:defRPr sz="6600" baseline="0"/>
            </a:lvl1pPr>
          </a:lstStyle>
          <a:p>
            <a:r>
              <a:rPr lang="cs-CZ"/>
              <a:t>Kliknutím lze upravit styl.</a:t>
            </a:r>
            <a:endParaRPr lang="en-US" dirty="0"/>
          </a:p>
        </p:txBody>
      </p:sp>
      <p:sp>
        <p:nvSpPr>
          <p:cNvPr id="3" name="Subtitle 2"/>
          <p:cNvSpPr>
            <a:spLocks noGrp="1"/>
          </p:cNvSpPr>
          <p:nvPr>
            <p:ph type="subTitle" idx="1"/>
          </p:nvPr>
        </p:nvSpPr>
        <p:spPr>
          <a:xfrm>
            <a:off x="5713587" y="10442917"/>
            <a:ext cx="12960000" cy="1260000"/>
          </a:xfrm>
          <a:noFill/>
        </p:spPr>
        <p:txBody>
          <a:bodyPr anchor="ctr" anchorCtr="1">
            <a:normAutofit/>
          </a:bodyPr>
          <a:lstStyle>
            <a:lvl1pPr marL="0" indent="0" algn="ctr">
              <a:spcBef>
                <a:spcPts val="600"/>
              </a:spcBef>
              <a:spcAft>
                <a:spcPts val="600"/>
              </a:spcAft>
              <a:buNone/>
              <a:defRPr sz="2800" cap="none" baseline="0"/>
            </a:lvl1pPr>
            <a:lvl2pPr marL="1219261" indent="0" algn="ctr">
              <a:buNone/>
              <a:defRPr sz="5334"/>
            </a:lvl2pPr>
            <a:lvl3pPr marL="2438522" indent="0" algn="ctr">
              <a:buNone/>
              <a:defRPr sz="4800"/>
            </a:lvl3pPr>
            <a:lvl4pPr marL="3657783" indent="0" algn="ctr">
              <a:buNone/>
              <a:defRPr sz="4267"/>
            </a:lvl4pPr>
            <a:lvl5pPr marL="4877044" indent="0" algn="ctr">
              <a:buNone/>
              <a:defRPr sz="4267"/>
            </a:lvl5pPr>
            <a:lvl6pPr marL="6096305" indent="0" algn="ctr">
              <a:buNone/>
              <a:defRPr sz="4267"/>
            </a:lvl6pPr>
            <a:lvl7pPr marL="7315566" indent="0" algn="ctr">
              <a:buNone/>
              <a:defRPr sz="4267"/>
            </a:lvl7pPr>
            <a:lvl8pPr marL="8534827" indent="0" algn="ctr">
              <a:buNone/>
              <a:defRPr sz="4267"/>
            </a:lvl8pPr>
            <a:lvl9pPr marL="9754088" indent="0" algn="ctr">
              <a:buNone/>
              <a:defRPr sz="4267"/>
            </a:lvl9pPr>
          </a:lstStyle>
          <a:p>
            <a:r>
              <a:rPr lang="cs-CZ"/>
              <a:t>Kliknutím lze upravit styl předlohy.</a:t>
            </a:r>
            <a:endParaRPr lang="en-US" dirty="0"/>
          </a:p>
        </p:txBody>
      </p:sp>
      <p:sp>
        <p:nvSpPr>
          <p:cNvPr id="5" name="Zástup Podkladový obrázek"/>
          <p:cNvSpPr>
            <a:spLocks noGrp="1" noChangeAspect="1"/>
          </p:cNvSpPr>
          <p:nvPr>
            <p:ph type="pic" sz="quarter" idx="13"/>
          </p:nvPr>
        </p:nvSpPr>
        <p:spPr>
          <a:xfrm>
            <a:off x="457200" y="457200"/>
            <a:ext cx="23472000" cy="17377200"/>
          </a:xfrm>
        </p:spPr>
        <p:txBody>
          <a:bodyPr rtlCol="0">
            <a:normAutofit/>
          </a:bodyPr>
          <a:lstStyle/>
          <a:p>
            <a:pPr lvl="0"/>
            <a:r>
              <a:rPr lang="cs-CZ" noProof="0"/>
              <a:t>Kliknutím na ikonu přidáte obrázek.</a:t>
            </a:r>
            <a:endParaRPr lang="cs-CZ" noProof="0" dirty="0"/>
          </a:p>
        </p:txBody>
      </p:sp>
    </p:spTree>
    <p:extLst>
      <p:ext uri="{BB962C8B-B14F-4D97-AF65-F5344CB8AC3E}">
        <p14:creationId xmlns:p14="http://schemas.microsoft.com/office/powerpoint/2010/main" val="265608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pic>
        <p:nvPicPr>
          <p:cNvPr id="5" name="Lístek s linkou">
            <a:extLst>
              <a:ext uri="{FF2B5EF4-FFF2-40B4-BE49-F238E27FC236}">
                <a16:creationId xmlns="" xmlns:a16="http://schemas.microsoft.com/office/drawing/2014/main" id="{951BF772-3680-F742-A7D4-4D51461BC1FA}"/>
              </a:ext>
            </a:extLst>
          </p:cNvPr>
          <p:cNvPicPr>
            <a:picLocks noChangeAspect="1"/>
          </p:cNvPicPr>
          <p:nvPr userDrawn="1"/>
        </p:nvPicPr>
        <p:blipFill>
          <a:blip r:embed="rId2">
            <a:extLst>
              <a:ext uri="{28A0092B-C50C-407E-A947-70E740481C1C}">
                <a14:useLocalDpi xmlns:a14="http://schemas.microsoft.com/office/drawing/2010/main" val="0"/>
              </a:ext>
            </a:extLst>
          </a:blip>
          <a:srcRect l="27536" t="3180" r="70308" b="3300"/>
          <a:stretch>
            <a:fillRect/>
          </a:stretch>
        </p:blipFill>
        <p:spPr bwMode="auto">
          <a:xfrm>
            <a:off x="11706225" y="600075"/>
            <a:ext cx="701675" cy="170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531600" y="2640229"/>
            <a:ext cx="10614150" cy="1632142"/>
          </a:xfrm>
        </p:spPr>
        <p:txBody>
          <a:bodyPr/>
          <a:lstStyle>
            <a:lvl1pPr>
              <a:defRPr>
                <a:solidFill>
                  <a:schemeClr val="accent1"/>
                </a:solidFill>
              </a:defRPr>
            </a:lvl1pPr>
          </a:lstStyle>
          <a:p>
            <a:r>
              <a:rPr lang="cs-CZ"/>
              <a:t>Kliknutím lze upravit styl.</a:t>
            </a:r>
            <a:endParaRPr lang="en-US" dirty="0"/>
          </a:p>
        </p:txBody>
      </p:sp>
      <p:sp>
        <p:nvSpPr>
          <p:cNvPr id="8" name="Zástupný symbol pro obrázek 7"/>
          <p:cNvSpPr>
            <a:spLocks noGrp="1"/>
          </p:cNvSpPr>
          <p:nvPr>
            <p:ph type="pic" sz="quarter" idx="13"/>
          </p:nvPr>
        </p:nvSpPr>
        <p:spPr>
          <a:xfrm>
            <a:off x="457200" y="609653"/>
            <a:ext cx="10825200" cy="17070282"/>
          </a:xfrm>
        </p:spPr>
        <p:txBody>
          <a:bodyPr rtlCol="0">
            <a:normAutofit/>
          </a:bodyPr>
          <a:lstStyle/>
          <a:p>
            <a:pPr lvl="0"/>
            <a:r>
              <a:rPr lang="cs-CZ" noProof="0"/>
              <a:t>Kliknutím na ikonu přidáte obrázek.</a:t>
            </a:r>
            <a:endParaRPr lang="cs-CZ" noProof="0" dirty="0"/>
          </a:p>
        </p:txBody>
      </p:sp>
      <p:sp>
        <p:nvSpPr>
          <p:cNvPr id="14" name="Zástup Položka obsahu 1"/>
          <p:cNvSpPr>
            <a:spLocks noGrp="1"/>
          </p:cNvSpPr>
          <p:nvPr>
            <p:ph type="body" sz="quarter" idx="14"/>
          </p:nvPr>
        </p:nvSpPr>
        <p:spPr>
          <a:xfrm>
            <a:off x="12531600" y="4896425"/>
            <a:ext cx="10605600" cy="11716617"/>
          </a:xfrm>
        </p:spPr>
        <p:txBody>
          <a:bodyPr>
            <a:normAutofit/>
          </a:bodyPr>
          <a:lstStyle>
            <a:lvl1pPr marL="864043" indent="-864043">
              <a:spcBef>
                <a:spcPts val="0"/>
              </a:spcBef>
              <a:spcAft>
                <a:spcPts val="12001"/>
              </a:spcAft>
              <a:buSzPct val="150000"/>
              <a:buFontTx/>
              <a:buBlip>
                <a:blip r:embed="rId3"/>
              </a:buBlip>
              <a:defRPr sz="3600" cap="all" baseline="0">
                <a:solidFill>
                  <a:schemeClr val="accent1"/>
                </a:solidFill>
              </a:defRPr>
            </a:lvl1pPr>
          </a:lstStyle>
          <a:p>
            <a:pPr lvl="0"/>
            <a:r>
              <a:rPr lang="cs-CZ"/>
              <a:t>Kliknutím lze upravit styly předlohy textu.</a:t>
            </a:r>
          </a:p>
        </p:txBody>
      </p:sp>
      <p:sp>
        <p:nvSpPr>
          <p:cNvPr id="6" name="Slide Number Placeholder 5">
            <a:extLst>
              <a:ext uri="{FF2B5EF4-FFF2-40B4-BE49-F238E27FC236}">
                <a16:creationId xmlns="" xmlns:a16="http://schemas.microsoft.com/office/drawing/2014/main" id="{B8CED501-2A97-BD4C-895B-C71872E067A4}"/>
              </a:ext>
            </a:extLst>
          </p:cNvPr>
          <p:cNvSpPr>
            <a:spLocks noGrp="1"/>
          </p:cNvSpPr>
          <p:nvPr>
            <p:ph type="sldNum" sz="quarter" idx="15"/>
          </p:nvPr>
        </p:nvSpPr>
        <p:spPr/>
        <p:txBody>
          <a:bodyPr/>
          <a:lstStyle>
            <a:lvl1pPr>
              <a:defRPr/>
            </a:lvl1pPr>
          </a:lstStyle>
          <a:p>
            <a:fld id="{A82BD8F3-F9CB-2F44-A727-EDBB7A250C0A}" type="slidenum">
              <a:rPr lang="cs-CZ" altLang="cs-CZ"/>
              <a:pPr/>
              <a:t>‹#›</a:t>
            </a:fld>
            <a:endParaRPr lang="cs-CZ" altLang="cs-CZ"/>
          </a:p>
        </p:txBody>
      </p:sp>
    </p:spTree>
    <p:extLst>
      <p:ext uri="{BB962C8B-B14F-4D97-AF65-F5344CB8AC3E}">
        <p14:creationId xmlns:p14="http://schemas.microsoft.com/office/powerpoint/2010/main" val="25472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Úzký text, široký obrázek">
    <p:spTree>
      <p:nvGrpSpPr>
        <p:cNvPr id="1" name=""/>
        <p:cNvGrpSpPr/>
        <p:nvPr/>
      </p:nvGrpSpPr>
      <p:grpSpPr>
        <a:xfrm>
          <a:off x="0" y="0"/>
          <a:ext cx="0" cy="0"/>
          <a:chOff x="0" y="0"/>
          <a:chExt cx="0" cy="0"/>
        </a:xfrm>
      </p:grpSpPr>
      <p:pic>
        <p:nvPicPr>
          <p:cNvPr id="5" name="Obrázek 17">
            <a:extLst>
              <a:ext uri="{FF2B5EF4-FFF2-40B4-BE49-F238E27FC236}">
                <a16:creationId xmlns="" xmlns:a16="http://schemas.microsoft.com/office/drawing/2014/main" id="{80648585-968E-8646-9A87-C8DD017C29D6}"/>
              </a:ext>
            </a:extLst>
          </p:cNvPr>
          <p:cNvPicPr>
            <a:picLocks noChangeAspect="1"/>
          </p:cNvPicPr>
          <p:nvPr userDrawn="1"/>
        </p:nvPicPr>
        <p:blipFill>
          <a:blip r:embed="rId2">
            <a:extLst>
              <a:ext uri="{28A0092B-C50C-407E-A947-70E740481C1C}">
                <a14:useLocalDpi xmlns:a14="http://schemas.microsoft.com/office/drawing/2010/main" val="0"/>
              </a:ext>
            </a:extLst>
          </a:blip>
          <a:srcRect l="27536" t="3178" r="70308" b="14838"/>
          <a:stretch>
            <a:fillRect/>
          </a:stretch>
        </p:blipFill>
        <p:spPr bwMode="auto">
          <a:xfrm flipH="1">
            <a:off x="6257925" y="2695575"/>
            <a:ext cx="701675" cy="149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49200" y="2640229"/>
            <a:ext cx="4968000" cy="2640229"/>
          </a:xfrm>
        </p:spPr>
        <p:txBody>
          <a:bodyPr/>
          <a:lstStyle>
            <a:lvl1pPr>
              <a:defRPr/>
            </a:lvl1pPr>
          </a:lstStyle>
          <a:p>
            <a:r>
              <a:rPr lang="cs-CZ"/>
              <a:t>Kliknutím lze upravit styl.</a:t>
            </a:r>
            <a:endParaRPr lang="en-US" dirty="0"/>
          </a:p>
        </p:txBody>
      </p:sp>
      <p:sp>
        <p:nvSpPr>
          <p:cNvPr id="8" name="Zástupný symbol pro obrázek 7"/>
          <p:cNvSpPr>
            <a:spLocks noGrp="1"/>
          </p:cNvSpPr>
          <p:nvPr>
            <p:ph type="pic" sz="quarter" idx="13"/>
          </p:nvPr>
        </p:nvSpPr>
        <p:spPr>
          <a:xfrm>
            <a:off x="7239600" y="609653"/>
            <a:ext cx="16689600" cy="17070282"/>
          </a:xfrm>
        </p:spPr>
        <p:txBody>
          <a:bodyPr rtlCol="0">
            <a:normAutofit/>
          </a:bodyPr>
          <a:lstStyle/>
          <a:p>
            <a:pPr lvl="0"/>
            <a:r>
              <a:rPr lang="cs-CZ" noProof="0"/>
              <a:t>Kliknutím na ikonu přidáte obrázek.</a:t>
            </a:r>
            <a:endParaRPr lang="cs-CZ" noProof="0" dirty="0"/>
          </a:p>
        </p:txBody>
      </p:sp>
      <p:sp>
        <p:nvSpPr>
          <p:cNvPr id="14" name="Zástupný symbol pro text 13"/>
          <p:cNvSpPr>
            <a:spLocks noGrp="1"/>
          </p:cNvSpPr>
          <p:nvPr>
            <p:ph type="body" sz="quarter" idx="14"/>
          </p:nvPr>
        </p:nvSpPr>
        <p:spPr>
          <a:xfrm>
            <a:off x="1249200" y="5664492"/>
            <a:ext cx="4968000" cy="10948551"/>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Tree>
    <p:extLst>
      <p:ext uri="{BB962C8B-B14F-4D97-AF65-F5344CB8AC3E}">
        <p14:creationId xmlns:p14="http://schemas.microsoft.com/office/powerpoint/2010/main" val="3498004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zký obrázek a text v blocích">
    <p:spTree>
      <p:nvGrpSpPr>
        <p:cNvPr id="1" name=""/>
        <p:cNvGrpSpPr/>
        <p:nvPr/>
      </p:nvGrpSpPr>
      <p:grpSpPr>
        <a:xfrm>
          <a:off x="0" y="0"/>
          <a:ext cx="0" cy="0"/>
          <a:chOff x="0" y="0"/>
          <a:chExt cx="0" cy="0"/>
        </a:xfrm>
      </p:grpSpPr>
      <p:cxnSp>
        <p:nvCxnSpPr>
          <p:cNvPr id="17" name="Přímá spojnice 16">
            <a:extLst>
              <a:ext uri="{FF2B5EF4-FFF2-40B4-BE49-F238E27FC236}">
                <a16:creationId xmlns="" xmlns:a16="http://schemas.microsoft.com/office/drawing/2014/main" id="{08D64DB3-A225-9344-B529-416A1D6085EC}"/>
              </a:ext>
            </a:extLst>
          </p:cNvPr>
          <p:cNvCxnSpPr>
            <a:cxnSpLocks/>
          </p:cNvCxnSpPr>
          <p:nvPr userDrawn="1"/>
        </p:nvCxnSpPr>
        <p:spPr>
          <a:xfrm>
            <a:off x="11850688" y="2640013"/>
            <a:ext cx="0" cy="1503997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8" name="Obrázek 18">
            <a:extLst>
              <a:ext uri="{FF2B5EF4-FFF2-40B4-BE49-F238E27FC236}">
                <a16:creationId xmlns="" xmlns:a16="http://schemas.microsoft.com/office/drawing/2014/main" id="{6BF65F66-CD8C-8F4B-A878-C423EA6B8859}"/>
              </a:ext>
            </a:extLst>
          </p:cNvPr>
          <p:cNvPicPr>
            <a:picLocks noChangeAspect="1"/>
          </p:cNvPicPr>
          <p:nvPr userDrawn="1"/>
        </p:nvPicPr>
        <p:blipFill>
          <a:blip r:embed="rId2">
            <a:extLst>
              <a:ext uri="{28A0092B-C50C-407E-A947-70E740481C1C}">
                <a14:useLocalDpi xmlns:a14="http://schemas.microsoft.com/office/drawing/2010/main" val="0"/>
              </a:ext>
            </a:extLst>
          </a:blip>
          <a:srcRect l="27536" t="3180" r="70308" b="3300"/>
          <a:stretch>
            <a:fillRect/>
          </a:stretch>
        </p:blipFill>
        <p:spPr bwMode="auto">
          <a:xfrm>
            <a:off x="6715125" y="587375"/>
            <a:ext cx="701675" cy="170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72000" y="2640229"/>
            <a:ext cx="4032000" cy="2640229"/>
          </a:xfrm>
        </p:spPr>
        <p:txBody>
          <a:bodyPr/>
          <a:lstStyle>
            <a:lvl1pPr>
              <a:defRPr/>
            </a:lvl1pPr>
          </a:lstStyle>
          <a:p>
            <a:r>
              <a:rPr lang="cs-CZ"/>
              <a:t>Kliknutím lze upravit styl.</a:t>
            </a:r>
            <a:endParaRPr lang="en-US" dirty="0"/>
          </a:p>
        </p:txBody>
      </p:sp>
      <p:sp>
        <p:nvSpPr>
          <p:cNvPr id="8" name="Zástupný symbol pro obrázek 7"/>
          <p:cNvSpPr>
            <a:spLocks noGrp="1"/>
          </p:cNvSpPr>
          <p:nvPr>
            <p:ph type="pic" sz="quarter" idx="13"/>
          </p:nvPr>
        </p:nvSpPr>
        <p:spPr>
          <a:xfrm>
            <a:off x="457200" y="609653"/>
            <a:ext cx="5835600" cy="17070282"/>
          </a:xfrm>
        </p:spPr>
        <p:txBody>
          <a:bodyPr rtlCol="0">
            <a:normAutofit/>
          </a:bodyPr>
          <a:lstStyle/>
          <a:p>
            <a:pPr lvl="0"/>
            <a:r>
              <a:rPr lang="cs-CZ" noProof="0"/>
              <a:t>Kliknutím na ikonu přidáte obrázek.</a:t>
            </a:r>
            <a:endParaRPr lang="cs-CZ" noProof="0" dirty="0"/>
          </a:p>
        </p:txBody>
      </p:sp>
      <p:sp>
        <p:nvSpPr>
          <p:cNvPr id="14" name="Zástupný symbol pro text 13"/>
          <p:cNvSpPr>
            <a:spLocks noGrp="1"/>
          </p:cNvSpPr>
          <p:nvPr>
            <p:ph type="body" sz="quarter" idx="14"/>
          </p:nvPr>
        </p:nvSpPr>
        <p:spPr>
          <a:xfrm>
            <a:off x="7272000" y="5664492"/>
            <a:ext cx="4068000" cy="10948551"/>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11" name="Zástupný symbol pro text 13"/>
          <p:cNvSpPr>
            <a:spLocks noGrp="1"/>
          </p:cNvSpPr>
          <p:nvPr>
            <p:ph type="body" sz="quarter" idx="15"/>
          </p:nvPr>
        </p:nvSpPr>
        <p:spPr>
          <a:xfrm>
            <a:off x="12693600" y="2640229"/>
            <a:ext cx="4320000" cy="720063"/>
          </a:xfrm>
        </p:spPr>
        <p:txBody>
          <a:bodyPr>
            <a:normAutofit/>
          </a:bodyPr>
          <a:lstStyle>
            <a:lvl1pPr marL="0" indent="0">
              <a:spcBef>
                <a:spcPts val="0"/>
              </a:spcBef>
              <a:buFontTx/>
              <a:buNone/>
              <a:defRPr sz="3200" cap="all" baseline="0">
                <a:solidFill>
                  <a:schemeClr val="accent1"/>
                </a:solidFill>
              </a:defRPr>
            </a:lvl1pPr>
          </a:lstStyle>
          <a:p>
            <a:pPr lvl="0"/>
            <a:r>
              <a:rPr lang="cs-CZ"/>
              <a:t>Kliknutím lze upravit styly předlohy textu.</a:t>
            </a:r>
          </a:p>
        </p:txBody>
      </p:sp>
      <p:sp>
        <p:nvSpPr>
          <p:cNvPr id="7" name="Zástupný symbol pro text 13"/>
          <p:cNvSpPr>
            <a:spLocks noGrp="1"/>
          </p:cNvSpPr>
          <p:nvPr>
            <p:ph type="body" sz="quarter" idx="16"/>
          </p:nvPr>
        </p:nvSpPr>
        <p:spPr>
          <a:xfrm>
            <a:off x="17906400" y="2640229"/>
            <a:ext cx="4320000" cy="720063"/>
          </a:xfrm>
        </p:spPr>
        <p:txBody>
          <a:bodyPr>
            <a:normAutofit/>
          </a:bodyPr>
          <a:lstStyle>
            <a:lvl1pPr marL="0" indent="0">
              <a:spcBef>
                <a:spcPts val="0"/>
              </a:spcBef>
              <a:buFontTx/>
              <a:buNone/>
              <a:defRPr sz="3200" cap="all" baseline="0">
                <a:solidFill>
                  <a:schemeClr val="accent1"/>
                </a:solidFill>
              </a:defRPr>
            </a:lvl1pPr>
          </a:lstStyle>
          <a:p>
            <a:pPr lvl="0"/>
            <a:r>
              <a:rPr lang="cs-CZ"/>
              <a:t>Kliknutím lze upravit styly předlohy textu.</a:t>
            </a:r>
          </a:p>
        </p:txBody>
      </p:sp>
      <p:sp>
        <p:nvSpPr>
          <p:cNvPr id="9" name="Zástupný symbol pro text 13"/>
          <p:cNvSpPr>
            <a:spLocks noGrp="1"/>
          </p:cNvSpPr>
          <p:nvPr>
            <p:ph type="body" sz="quarter" idx="17"/>
          </p:nvPr>
        </p:nvSpPr>
        <p:spPr>
          <a:xfrm>
            <a:off x="12693600" y="8928775"/>
            <a:ext cx="4320000" cy="720063"/>
          </a:xfrm>
        </p:spPr>
        <p:txBody>
          <a:bodyPr>
            <a:normAutofit/>
          </a:bodyPr>
          <a:lstStyle>
            <a:lvl1pPr marL="0" indent="0">
              <a:spcBef>
                <a:spcPts val="0"/>
              </a:spcBef>
              <a:buFontTx/>
              <a:buNone/>
              <a:defRPr sz="3200" cap="all" baseline="0">
                <a:solidFill>
                  <a:schemeClr val="accent1"/>
                </a:solidFill>
              </a:defRPr>
            </a:lvl1pPr>
          </a:lstStyle>
          <a:p>
            <a:pPr lvl="0"/>
            <a:r>
              <a:rPr lang="cs-CZ"/>
              <a:t>Kliknutím lze upravit styly předlohy textu.</a:t>
            </a:r>
          </a:p>
        </p:txBody>
      </p:sp>
      <p:sp>
        <p:nvSpPr>
          <p:cNvPr id="10" name="Zástupný symbol pro text 13"/>
          <p:cNvSpPr>
            <a:spLocks noGrp="1"/>
          </p:cNvSpPr>
          <p:nvPr>
            <p:ph type="body" sz="quarter" idx="18"/>
          </p:nvPr>
        </p:nvSpPr>
        <p:spPr>
          <a:xfrm>
            <a:off x="17906400" y="8928775"/>
            <a:ext cx="4320000" cy="720063"/>
          </a:xfrm>
        </p:spPr>
        <p:txBody>
          <a:bodyPr>
            <a:normAutofit/>
          </a:bodyPr>
          <a:lstStyle>
            <a:lvl1pPr marL="0" indent="0">
              <a:spcBef>
                <a:spcPts val="0"/>
              </a:spcBef>
              <a:buFontTx/>
              <a:buNone/>
              <a:defRPr sz="3200" cap="all" baseline="0">
                <a:solidFill>
                  <a:schemeClr val="accent1"/>
                </a:solidFill>
              </a:defRPr>
            </a:lvl1pPr>
          </a:lstStyle>
          <a:p>
            <a:pPr lvl="0"/>
            <a:r>
              <a:rPr lang="cs-CZ"/>
              <a:t>Kliknutím lze upravit styly předlohy textu.</a:t>
            </a:r>
          </a:p>
        </p:txBody>
      </p:sp>
      <p:sp>
        <p:nvSpPr>
          <p:cNvPr id="12" name="Zástupný symbol pro text 13"/>
          <p:cNvSpPr>
            <a:spLocks noGrp="1"/>
          </p:cNvSpPr>
          <p:nvPr>
            <p:ph type="body" sz="quarter" idx="19"/>
          </p:nvPr>
        </p:nvSpPr>
        <p:spPr>
          <a:xfrm>
            <a:off x="12693600" y="3504304"/>
            <a:ext cx="4320000" cy="5040438"/>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sp>
        <p:nvSpPr>
          <p:cNvPr id="13" name="Zástupný symbol pro text 13"/>
          <p:cNvSpPr>
            <a:spLocks noGrp="1"/>
          </p:cNvSpPr>
          <p:nvPr>
            <p:ph type="body" sz="quarter" idx="20"/>
          </p:nvPr>
        </p:nvSpPr>
        <p:spPr>
          <a:xfrm>
            <a:off x="17906400" y="3504304"/>
            <a:ext cx="4320000" cy="5040438"/>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sp>
        <p:nvSpPr>
          <p:cNvPr id="15" name="Zástupný symbol pro text 13"/>
          <p:cNvSpPr>
            <a:spLocks noGrp="1"/>
          </p:cNvSpPr>
          <p:nvPr>
            <p:ph type="body" sz="quarter" idx="21"/>
          </p:nvPr>
        </p:nvSpPr>
        <p:spPr>
          <a:xfrm>
            <a:off x="12693600" y="9792850"/>
            <a:ext cx="4320000" cy="5040438"/>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sp>
        <p:nvSpPr>
          <p:cNvPr id="16" name="Zástupný symbol pro text 13"/>
          <p:cNvSpPr>
            <a:spLocks noGrp="1"/>
          </p:cNvSpPr>
          <p:nvPr>
            <p:ph type="body" sz="quarter" idx="22"/>
          </p:nvPr>
        </p:nvSpPr>
        <p:spPr>
          <a:xfrm>
            <a:off x="17906400" y="9792850"/>
            <a:ext cx="4320000" cy="5040438"/>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sp>
        <p:nvSpPr>
          <p:cNvPr id="19" name="Slide Number Placeholder 5">
            <a:extLst>
              <a:ext uri="{FF2B5EF4-FFF2-40B4-BE49-F238E27FC236}">
                <a16:creationId xmlns="" xmlns:a16="http://schemas.microsoft.com/office/drawing/2014/main" id="{6076F788-6A7C-7C48-99F8-E47CC2DCC550}"/>
              </a:ext>
            </a:extLst>
          </p:cNvPr>
          <p:cNvSpPr>
            <a:spLocks noGrp="1"/>
          </p:cNvSpPr>
          <p:nvPr>
            <p:ph type="sldNum" sz="quarter" idx="23"/>
          </p:nvPr>
        </p:nvSpPr>
        <p:spPr/>
        <p:txBody>
          <a:bodyPr/>
          <a:lstStyle>
            <a:lvl1pPr>
              <a:defRPr/>
            </a:lvl1pPr>
          </a:lstStyle>
          <a:p>
            <a:fld id="{FC228C7C-276E-4242-A545-8B960BBE2B6F}" type="slidenum">
              <a:rPr lang="cs-CZ" altLang="cs-CZ"/>
              <a:pPr/>
              <a:t>‹#›</a:t>
            </a:fld>
            <a:endParaRPr lang="cs-CZ" altLang="cs-CZ"/>
          </a:p>
        </p:txBody>
      </p:sp>
    </p:spTree>
    <p:extLst>
      <p:ext uri="{BB962C8B-B14F-4D97-AF65-F5344CB8AC3E}">
        <p14:creationId xmlns:p14="http://schemas.microsoft.com/office/powerpoint/2010/main" val="2803541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řední obrázek, text, data">
    <p:spTree>
      <p:nvGrpSpPr>
        <p:cNvPr id="1" name=""/>
        <p:cNvGrpSpPr/>
        <p:nvPr/>
      </p:nvGrpSpPr>
      <p:grpSpPr>
        <a:xfrm>
          <a:off x="0" y="0"/>
          <a:ext cx="0" cy="0"/>
          <a:chOff x="0" y="0"/>
          <a:chExt cx="0" cy="0"/>
        </a:xfrm>
      </p:grpSpPr>
      <p:pic>
        <p:nvPicPr>
          <p:cNvPr id="12" name="Obrázek 17">
            <a:extLst>
              <a:ext uri="{FF2B5EF4-FFF2-40B4-BE49-F238E27FC236}">
                <a16:creationId xmlns="" xmlns:a16="http://schemas.microsoft.com/office/drawing/2014/main" id="{679924D8-CCAA-804A-9BB8-646598F08471}"/>
              </a:ext>
            </a:extLst>
          </p:cNvPr>
          <p:cNvPicPr>
            <a:picLocks noChangeAspect="1"/>
          </p:cNvPicPr>
          <p:nvPr userDrawn="1"/>
        </p:nvPicPr>
        <p:blipFill>
          <a:blip r:embed="rId2">
            <a:extLst>
              <a:ext uri="{28A0092B-C50C-407E-A947-70E740481C1C}">
                <a14:useLocalDpi xmlns:a14="http://schemas.microsoft.com/office/drawing/2010/main" val="0"/>
              </a:ext>
            </a:extLst>
          </a:blip>
          <a:srcRect l="27536" t="3180" r="70308" b="3300"/>
          <a:stretch>
            <a:fillRect/>
          </a:stretch>
        </p:blipFill>
        <p:spPr bwMode="auto">
          <a:xfrm>
            <a:off x="11439525" y="587375"/>
            <a:ext cx="701675" cy="170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682800" y="4320375"/>
            <a:ext cx="10454400" cy="1776154"/>
          </a:xfrm>
        </p:spPr>
        <p:txBody>
          <a:bodyPr anchor="b"/>
          <a:lstStyle>
            <a:lvl1pPr>
              <a:defRPr/>
            </a:lvl1pPr>
          </a:lstStyle>
          <a:p>
            <a:r>
              <a:rPr lang="cs-CZ"/>
              <a:t>Kliknutím lze upravit styl.</a:t>
            </a:r>
            <a:endParaRPr lang="en-US" dirty="0"/>
          </a:p>
        </p:txBody>
      </p:sp>
      <p:sp>
        <p:nvSpPr>
          <p:cNvPr id="8" name="Zástupný symbol pro obrázek 7"/>
          <p:cNvSpPr>
            <a:spLocks noGrp="1"/>
          </p:cNvSpPr>
          <p:nvPr>
            <p:ph type="pic" sz="quarter" idx="13"/>
          </p:nvPr>
        </p:nvSpPr>
        <p:spPr>
          <a:xfrm>
            <a:off x="457200" y="609653"/>
            <a:ext cx="10562400" cy="17070282"/>
          </a:xfrm>
        </p:spPr>
        <p:txBody>
          <a:bodyPr rtlCol="0">
            <a:normAutofit/>
          </a:bodyPr>
          <a:lstStyle/>
          <a:p>
            <a:pPr lvl="0"/>
            <a:r>
              <a:rPr lang="cs-CZ" noProof="0"/>
              <a:t>Kliknutím na ikonu přidáte obrázek.</a:t>
            </a:r>
            <a:endParaRPr lang="cs-CZ" noProof="0" dirty="0"/>
          </a:p>
        </p:txBody>
      </p:sp>
      <p:sp>
        <p:nvSpPr>
          <p:cNvPr id="14" name="Zástupný symbol pro text 13"/>
          <p:cNvSpPr>
            <a:spLocks noGrp="1"/>
          </p:cNvSpPr>
          <p:nvPr>
            <p:ph type="body" sz="quarter" idx="14"/>
          </p:nvPr>
        </p:nvSpPr>
        <p:spPr>
          <a:xfrm>
            <a:off x="12682800" y="6240542"/>
            <a:ext cx="10454400" cy="57605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9" name="Zástupný symbol pro text 13"/>
          <p:cNvSpPr>
            <a:spLocks noGrp="1"/>
          </p:cNvSpPr>
          <p:nvPr>
            <p:ph type="body" sz="quarter" idx="17"/>
          </p:nvPr>
        </p:nvSpPr>
        <p:spPr>
          <a:xfrm>
            <a:off x="16002000" y="13921209"/>
            <a:ext cx="2160000" cy="1440125"/>
          </a:xfrm>
        </p:spPr>
        <p:txBody>
          <a:bodyPr anchor="ctr">
            <a:normAutofit/>
          </a:bodyPr>
          <a:lstStyle>
            <a:lvl1pPr marL="0" indent="0">
              <a:spcBef>
                <a:spcPts val="0"/>
              </a:spcBef>
              <a:buFontTx/>
              <a:buNone/>
              <a:defRPr sz="9600" b="1" cap="all" baseline="0">
                <a:solidFill>
                  <a:schemeClr val="accent1"/>
                </a:solidFill>
                <a:latin typeface="+mj-lt"/>
              </a:defRPr>
            </a:lvl1pPr>
          </a:lstStyle>
          <a:p>
            <a:pPr lvl="0"/>
            <a:r>
              <a:rPr lang="cs-CZ"/>
              <a:t>Kliknutím lze upravit styly předlohy textu.</a:t>
            </a:r>
          </a:p>
        </p:txBody>
      </p:sp>
      <p:sp>
        <p:nvSpPr>
          <p:cNvPr id="10" name="Zástupný symbol pro text 13"/>
          <p:cNvSpPr>
            <a:spLocks noGrp="1"/>
          </p:cNvSpPr>
          <p:nvPr>
            <p:ph type="body" sz="quarter" idx="18"/>
          </p:nvPr>
        </p:nvSpPr>
        <p:spPr>
          <a:xfrm>
            <a:off x="16002000" y="15514111"/>
            <a:ext cx="2160000" cy="1056092"/>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a:t>Kliknutím lze upravit styly předlohy textu.</a:t>
            </a:r>
          </a:p>
        </p:txBody>
      </p:sp>
      <p:sp>
        <p:nvSpPr>
          <p:cNvPr id="17" name="Zástupný symbol pro obrázek 7"/>
          <p:cNvSpPr>
            <a:spLocks noGrp="1"/>
          </p:cNvSpPr>
          <p:nvPr>
            <p:ph type="pic" sz="quarter" idx="23"/>
          </p:nvPr>
        </p:nvSpPr>
        <p:spPr>
          <a:xfrm>
            <a:off x="12682800" y="12442680"/>
            <a:ext cx="2865600" cy="4181163"/>
          </a:xfrm>
        </p:spPr>
        <p:txBody>
          <a:bodyPr rtlCol="0">
            <a:normAutofit/>
          </a:bodyPr>
          <a:lstStyle/>
          <a:p>
            <a:pPr lvl="0"/>
            <a:r>
              <a:rPr lang="cs-CZ" noProof="0"/>
              <a:t>Kliknutím na ikonu přidáte obrázek.</a:t>
            </a:r>
            <a:endParaRPr lang="cs-CZ" noProof="0" dirty="0"/>
          </a:p>
        </p:txBody>
      </p:sp>
      <p:sp>
        <p:nvSpPr>
          <p:cNvPr id="18" name="Zástupný symbol pro text 13"/>
          <p:cNvSpPr>
            <a:spLocks noGrp="1"/>
          </p:cNvSpPr>
          <p:nvPr>
            <p:ph type="body" sz="quarter" idx="24"/>
          </p:nvPr>
        </p:nvSpPr>
        <p:spPr>
          <a:xfrm>
            <a:off x="18684000" y="13921209"/>
            <a:ext cx="2160000" cy="1440125"/>
          </a:xfrm>
        </p:spPr>
        <p:txBody>
          <a:bodyPr anchor="ctr">
            <a:normAutofit/>
          </a:bodyPr>
          <a:lstStyle>
            <a:lvl1pPr marL="0" indent="0">
              <a:spcBef>
                <a:spcPts val="0"/>
              </a:spcBef>
              <a:buFontTx/>
              <a:buNone/>
              <a:defRPr sz="9600" b="1" cap="all" baseline="0">
                <a:solidFill>
                  <a:schemeClr val="accent1"/>
                </a:solidFill>
                <a:latin typeface="+mj-lt"/>
              </a:defRPr>
            </a:lvl1pPr>
          </a:lstStyle>
          <a:p>
            <a:pPr lvl="0"/>
            <a:r>
              <a:rPr lang="cs-CZ"/>
              <a:t>Kliknutím lze upravit styly předlohy textu.</a:t>
            </a:r>
          </a:p>
        </p:txBody>
      </p:sp>
      <p:sp>
        <p:nvSpPr>
          <p:cNvPr id="19" name="Zástupný symbol pro text 13"/>
          <p:cNvSpPr>
            <a:spLocks noGrp="1"/>
          </p:cNvSpPr>
          <p:nvPr>
            <p:ph type="body" sz="quarter" idx="25"/>
          </p:nvPr>
        </p:nvSpPr>
        <p:spPr>
          <a:xfrm>
            <a:off x="21348000" y="13921209"/>
            <a:ext cx="2160000" cy="1440125"/>
          </a:xfrm>
        </p:spPr>
        <p:txBody>
          <a:bodyPr anchor="ctr">
            <a:normAutofit/>
          </a:bodyPr>
          <a:lstStyle>
            <a:lvl1pPr marL="0" indent="0">
              <a:spcBef>
                <a:spcPts val="0"/>
              </a:spcBef>
              <a:buFontTx/>
              <a:buNone/>
              <a:defRPr sz="9600" b="1" cap="all" baseline="0">
                <a:solidFill>
                  <a:schemeClr val="accent1"/>
                </a:solidFill>
                <a:latin typeface="+mj-lt"/>
              </a:defRPr>
            </a:lvl1pPr>
          </a:lstStyle>
          <a:p>
            <a:pPr lvl="0"/>
            <a:r>
              <a:rPr lang="cs-CZ"/>
              <a:t>Kliknutím lze upravit styly předlohy textu.</a:t>
            </a:r>
          </a:p>
        </p:txBody>
      </p:sp>
      <p:sp>
        <p:nvSpPr>
          <p:cNvPr id="20" name="Zástupný symbol pro text 13"/>
          <p:cNvSpPr>
            <a:spLocks noGrp="1"/>
          </p:cNvSpPr>
          <p:nvPr>
            <p:ph type="body" sz="quarter" idx="26"/>
          </p:nvPr>
        </p:nvSpPr>
        <p:spPr>
          <a:xfrm>
            <a:off x="18684000" y="15514947"/>
            <a:ext cx="2160000" cy="1056092"/>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a:t>Kliknutím lze upravit styly předlohy textu.</a:t>
            </a:r>
          </a:p>
        </p:txBody>
      </p:sp>
      <p:sp>
        <p:nvSpPr>
          <p:cNvPr id="21" name="Zástupný symbol pro text 13"/>
          <p:cNvSpPr>
            <a:spLocks noGrp="1"/>
          </p:cNvSpPr>
          <p:nvPr>
            <p:ph type="body" sz="quarter" idx="27"/>
          </p:nvPr>
        </p:nvSpPr>
        <p:spPr>
          <a:xfrm>
            <a:off x="21348000" y="15514947"/>
            <a:ext cx="2160000" cy="1056092"/>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a:t>Kliknutím lze upravit styly předlohy textu.</a:t>
            </a:r>
          </a:p>
        </p:txBody>
      </p:sp>
      <p:sp>
        <p:nvSpPr>
          <p:cNvPr id="13" name="Slide Number Placeholder 5">
            <a:extLst>
              <a:ext uri="{FF2B5EF4-FFF2-40B4-BE49-F238E27FC236}">
                <a16:creationId xmlns="" xmlns:a16="http://schemas.microsoft.com/office/drawing/2014/main" id="{FF714343-2B6A-6140-96C2-CC05D62D4891}"/>
              </a:ext>
            </a:extLst>
          </p:cNvPr>
          <p:cNvSpPr>
            <a:spLocks noGrp="1"/>
          </p:cNvSpPr>
          <p:nvPr>
            <p:ph type="sldNum" sz="quarter" idx="28"/>
          </p:nvPr>
        </p:nvSpPr>
        <p:spPr/>
        <p:txBody>
          <a:bodyPr/>
          <a:lstStyle>
            <a:lvl1pPr>
              <a:defRPr/>
            </a:lvl1pPr>
          </a:lstStyle>
          <a:p>
            <a:fld id="{554E7808-DCE9-B24A-B31E-87983272CA8E}" type="slidenum">
              <a:rPr lang="cs-CZ" altLang="cs-CZ"/>
              <a:pPr/>
              <a:t>‹#›</a:t>
            </a:fld>
            <a:endParaRPr lang="cs-CZ" altLang="cs-CZ"/>
          </a:p>
        </p:txBody>
      </p:sp>
    </p:spTree>
    <p:extLst>
      <p:ext uri="{BB962C8B-B14F-4D97-AF65-F5344CB8AC3E}">
        <p14:creationId xmlns:p14="http://schemas.microsoft.com/office/powerpoint/2010/main" val="285388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Úzký text, graf či obrázek s popisem">
    <p:spTree>
      <p:nvGrpSpPr>
        <p:cNvPr id="1" name=""/>
        <p:cNvGrpSpPr/>
        <p:nvPr/>
      </p:nvGrpSpPr>
      <p:grpSpPr>
        <a:xfrm>
          <a:off x="0" y="0"/>
          <a:ext cx="0" cy="0"/>
          <a:chOff x="0" y="0"/>
          <a:chExt cx="0" cy="0"/>
        </a:xfrm>
      </p:grpSpPr>
      <p:pic>
        <p:nvPicPr>
          <p:cNvPr id="19" name="Obrázek 17">
            <a:extLst>
              <a:ext uri="{FF2B5EF4-FFF2-40B4-BE49-F238E27FC236}">
                <a16:creationId xmlns="" xmlns:a16="http://schemas.microsoft.com/office/drawing/2014/main" id="{5EDBD4EE-9831-8446-B085-8E7065B4AA03}"/>
              </a:ext>
            </a:extLst>
          </p:cNvPr>
          <p:cNvPicPr>
            <a:picLocks noChangeAspect="1"/>
          </p:cNvPicPr>
          <p:nvPr userDrawn="1"/>
        </p:nvPicPr>
        <p:blipFill>
          <a:blip r:embed="rId2">
            <a:extLst>
              <a:ext uri="{28A0092B-C50C-407E-A947-70E740481C1C}">
                <a14:useLocalDpi xmlns:a14="http://schemas.microsoft.com/office/drawing/2010/main" val="0"/>
              </a:ext>
            </a:extLst>
          </a:blip>
          <a:srcRect l="25388" t="14410" r="71880" b="8524"/>
          <a:stretch>
            <a:fillRect/>
          </a:stretch>
        </p:blipFill>
        <p:spPr bwMode="auto">
          <a:xfrm>
            <a:off x="6191250" y="2538413"/>
            <a:ext cx="889000" cy="140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49200" y="2640229"/>
            <a:ext cx="4968000" cy="2640229"/>
          </a:xfrm>
        </p:spPr>
        <p:txBody>
          <a:bodyPr/>
          <a:lstStyle>
            <a:lvl1pPr>
              <a:defRPr/>
            </a:lvl1pPr>
          </a:lstStyle>
          <a:p>
            <a:r>
              <a:rPr lang="cs-CZ"/>
              <a:t>Kliknutím lze upravit styl.</a:t>
            </a:r>
            <a:endParaRPr lang="en-US" dirty="0"/>
          </a:p>
        </p:txBody>
      </p:sp>
      <p:sp>
        <p:nvSpPr>
          <p:cNvPr id="14" name="Zástupný symbol pro text 13"/>
          <p:cNvSpPr>
            <a:spLocks noGrp="1"/>
          </p:cNvSpPr>
          <p:nvPr>
            <p:ph type="body" sz="quarter" idx="14"/>
          </p:nvPr>
        </p:nvSpPr>
        <p:spPr>
          <a:xfrm>
            <a:off x="1249200" y="5664492"/>
            <a:ext cx="4968000" cy="10949751"/>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6" name="Zástupný symbol pro obsah 5"/>
          <p:cNvSpPr>
            <a:spLocks noGrp="1"/>
          </p:cNvSpPr>
          <p:nvPr>
            <p:ph sz="quarter" idx="15"/>
          </p:nvPr>
        </p:nvSpPr>
        <p:spPr>
          <a:xfrm>
            <a:off x="7920000" y="2690518"/>
            <a:ext cx="15217200" cy="8030965"/>
          </a:xfrm>
        </p:spPr>
        <p:txBody>
          <a:bodyPr/>
          <a:lstStyle>
            <a:lvl1pPr>
              <a:defRPr baseline="0"/>
            </a:lvl1pPr>
          </a:lstStyle>
          <a:p>
            <a:pPr lvl="0"/>
            <a:r>
              <a:rPr lang="cs-CZ"/>
              <a:t>Kliknutím lze upravit styly předlohy textu.</a:t>
            </a:r>
          </a:p>
        </p:txBody>
      </p:sp>
      <p:sp>
        <p:nvSpPr>
          <p:cNvPr id="9" name="Zástupný symbol pro text 13"/>
          <p:cNvSpPr>
            <a:spLocks noGrp="1"/>
          </p:cNvSpPr>
          <p:nvPr>
            <p:ph type="body" sz="quarter" idx="17"/>
          </p:nvPr>
        </p:nvSpPr>
        <p:spPr>
          <a:xfrm>
            <a:off x="8910000" y="11569005"/>
            <a:ext cx="2880000" cy="1440125"/>
          </a:xfrm>
        </p:spPr>
        <p:txBody>
          <a:bodyPr anchor="b">
            <a:normAutofit/>
          </a:bodyPr>
          <a:lstStyle>
            <a:lvl1pPr marL="0" indent="0">
              <a:spcBef>
                <a:spcPts val="0"/>
              </a:spcBef>
              <a:buFontTx/>
              <a:buNone/>
              <a:defRPr sz="3200" b="1" cap="all" baseline="0">
                <a:solidFill>
                  <a:schemeClr val="accent2"/>
                </a:solidFill>
                <a:latin typeface="+mj-lt"/>
              </a:defRPr>
            </a:lvl1pPr>
          </a:lstStyle>
          <a:p>
            <a:pPr lvl="0"/>
            <a:r>
              <a:rPr lang="cs-CZ"/>
              <a:t>Kliknutím lze upravit styly předlohy textu.</a:t>
            </a:r>
          </a:p>
        </p:txBody>
      </p:sp>
      <p:sp>
        <p:nvSpPr>
          <p:cNvPr id="10" name="Zástupný symbol pro text 13"/>
          <p:cNvSpPr>
            <a:spLocks noGrp="1"/>
          </p:cNvSpPr>
          <p:nvPr>
            <p:ph type="body" sz="quarter" idx="18"/>
          </p:nvPr>
        </p:nvSpPr>
        <p:spPr>
          <a:xfrm>
            <a:off x="8910000" y="13153142"/>
            <a:ext cx="2880000" cy="2400208"/>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a:t>Kliknutím lze upravit styly předlohy textu.</a:t>
            </a:r>
          </a:p>
        </p:txBody>
      </p:sp>
      <p:sp>
        <p:nvSpPr>
          <p:cNvPr id="11" name="Zástupný symbol pro text 13"/>
          <p:cNvSpPr>
            <a:spLocks noGrp="1"/>
          </p:cNvSpPr>
          <p:nvPr>
            <p:ph type="body" sz="quarter" idx="19"/>
          </p:nvPr>
        </p:nvSpPr>
        <p:spPr>
          <a:xfrm>
            <a:off x="12366000" y="11569005"/>
            <a:ext cx="2880000" cy="1440125"/>
          </a:xfrm>
        </p:spPr>
        <p:txBody>
          <a:bodyPr anchor="b">
            <a:normAutofit/>
          </a:bodyPr>
          <a:lstStyle>
            <a:lvl1pPr marL="0" indent="0">
              <a:spcBef>
                <a:spcPts val="0"/>
              </a:spcBef>
              <a:buFontTx/>
              <a:buNone/>
              <a:defRPr sz="3200" b="1" cap="all" baseline="0">
                <a:solidFill>
                  <a:schemeClr val="accent2"/>
                </a:solidFill>
                <a:latin typeface="+mj-lt"/>
              </a:defRPr>
            </a:lvl1pPr>
          </a:lstStyle>
          <a:p>
            <a:pPr lvl="0"/>
            <a:r>
              <a:rPr lang="cs-CZ"/>
              <a:t>Kliknutím lze upravit styly předlohy textu.</a:t>
            </a:r>
          </a:p>
        </p:txBody>
      </p:sp>
      <p:sp>
        <p:nvSpPr>
          <p:cNvPr id="12" name="Zástupný symbol pro text 13"/>
          <p:cNvSpPr>
            <a:spLocks noGrp="1"/>
          </p:cNvSpPr>
          <p:nvPr>
            <p:ph type="body" sz="quarter" idx="20"/>
          </p:nvPr>
        </p:nvSpPr>
        <p:spPr>
          <a:xfrm>
            <a:off x="12366000" y="13153142"/>
            <a:ext cx="2880000" cy="2400208"/>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a:t>Kliknutím lze upravit styly předlohy textu.</a:t>
            </a:r>
          </a:p>
        </p:txBody>
      </p:sp>
      <p:sp>
        <p:nvSpPr>
          <p:cNvPr id="13" name="Zástupný symbol pro text 13"/>
          <p:cNvSpPr>
            <a:spLocks noGrp="1"/>
          </p:cNvSpPr>
          <p:nvPr>
            <p:ph type="body" sz="quarter" idx="21"/>
          </p:nvPr>
        </p:nvSpPr>
        <p:spPr>
          <a:xfrm>
            <a:off x="15822000" y="11569005"/>
            <a:ext cx="2880000" cy="1440125"/>
          </a:xfrm>
        </p:spPr>
        <p:txBody>
          <a:bodyPr anchor="b">
            <a:normAutofit/>
          </a:bodyPr>
          <a:lstStyle>
            <a:lvl1pPr marL="0" indent="0">
              <a:spcBef>
                <a:spcPts val="0"/>
              </a:spcBef>
              <a:buFontTx/>
              <a:buNone/>
              <a:defRPr sz="3200" b="1" cap="all" baseline="0">
                <a:solidFill>
                  <a:schemeClr val="accent2"/>
                </a:solidFill>
                <a:latin typeface="+mj-lt"/>
              </a:defRPr>
            </a:lvl1pPr>
          </a:lstStyle>
          <a:p>
            <a:pPr lvl="0"/>
            <a:r>
              <a:rPr lang="cs-CZ"/>
              <a:t>Kliknutím lze upravit styly předlohy textu.</a:t>
            </a:r>
          </a:p>
        </p:txBody>
      </p:sp>
      <p:sp>
        <p:nvSpPr>
          <p:cNvPr id="15" name="Zástupný symbol pro text 13"/>
          <p:cNvSpPr>
            <a:spLocks noGrp="1"/>
          </p:cNvSpPr>
          <p:nvPr>
            <p:ph type="body" sz="quarter" idx="22"/>
          </p:nvPr>
        </p:nvSpPr>
        <p:spPr>
          <a:xfrm>
            <a:off x="15822000" y="13153142"/>
            <a:ext cx="2880000" cy="2400208"/>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a:t>Kliknutím lze upravit styly předlohy textu.</a:t>
            </a:r>
          </a:p>
        </p:txBody>
      </p:sp>
      <p:sp>
        <p:nvSpPr>
          <p:cNvPr id="16" name="Zástupný symbol pro text 13"/>
          <p:cNvSpPr>
            <a:spLocks noGrp="1"/>
          </p:cNvSpPr>
          <p:nvPr>
            <p:ph type="body" sz="quarter" idx="23"/>
          </p:nvPr>
        </p:nvSpPr>
        <p:spPr>
          <a:xfrm>
            <a:off x="19278000" y="11569005"/>
            <a:ext cx="2880000" cy="1440125"/>
          </a:xfrm>
        </p:spPr>
        <p:txBody>
          <a:bodyPr anchor="b">
            <a:normAutofit/>
          </a:bodyPr>
          <a:lstStyle>
            <a:lvl1pPr marL="0" indent="0">
              <a:spcBef>
                <a:spcPts val="0"/>
              </a:spcBef>
              <a:buFontTx/>
              <a:buNone/>
              <a:defRPr sz="3200" b="1" cap="all" baseline="0">
                <a:solidFill>
                  <a:schemeClr val="accent2"/>
                </a:solidFill>
                <a:latin typeface="+mj-lt"/>
              </a:defRPr>
            </a:lvl1pPr>
          </a:lstStyle>
          <a:p>
            <a:pPr lvl="0"/>
            <a:r>
              <a:rPr lang="cs-CZ"/>
              <a:t>Kliknutím lze upravit styly předlohy textu.</a:t>
            </a:r>
          </a:p>
        </p:txBody>
      </p:sp>
      <p:sp>
        <p:nvSpPr>
          <p:cNvPr id="17" name="Zástupný symbol pro text 13"/>
          <p:cNvSpPr>
            <a:spLocks noGrp="1"/>
          </p:cNvSpPr>
          <p:nvPr>
            <p:ph type="body" sz="quarter" idx="24"/>
          </p:nvPr>
        </p:nvSpPr>
        <p:spPr>
          <a:xfrm>
            <a:off x="19278000" y="13153142"/>
            <a:ext cx="2880000" cy="2400208"/>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a:t>Kliknutím lze upravit styly předlohy textu.</a:t>
            </a:r>
          </a:p>
        </p:txBody>
      </p:sp>
      <p:sp>
        <p:nvSpPr>
          <p:cNvPr id="18" name="Zástupný symbol pro text 13"/>
          <p:cNvSpPr>
            <a:spLocks noGrp="1"/>
          </p:cNvSpPr>
          <p:nvPr>
            <p:ph type="body" sz="quarter" idx="25"/>
          </p:nvPr>
        </p:nvSpPr>
        <p:spPr>
          <a:xfrm>
            <a:off x="7239600" y="16149402"/>
            <a:ext cx="15897600" cy="576050"/>
          </a:xfrm>
        </p:spPr>
        <p:txBody>
          <a:bodyPr anchor="b">
            <a:normAutofit/>
          </a:bodyPr>
          <a:lstStyle>
            <a:lvl1pPr marL="0" indent="0">
              <a:buFontTx/>
              <a:buNone/>
              <a:defRPr sz="2800" b="0" i="1" cap="none" baseline="0">
                <a:solidFill>
                  <a:schemeClr val="bg2"/>
                </a:solidFill>
                <a:latin typeface="+mn-lt"/>
              </a:defRPr>
            </a:lvl1pPr>
          </a:lstStyle>
          <a:p>
            <a:pPr lvl="0"/>
            <a:r>
              <a:rPr lang="cs-CZ"/>
              <a:t>Kliknutím lze upravit styly předlohy textu.</a:t>
            </a:r>
          </a:p>
        </p:txBody>
      </p:sp>
      <p:sp>
        <p:nvSpPr>
          <p:cNvPr id="20" name="Zástupný symbol pro datum 7">
            <a:extLst>
              <a:ext uri="{FF2B5EF4-FFF2-40B4-BE49-F238E27FC236}">
                <a16:creationId xmlns="" xmlns:a16="http://schemas.microsoft.com/office/drawing/2014/main" id="{03E79834-6AD1-8E41-82D0-68FBCA763D81}"/>
              </a:ext>
            </a:extLst>
          </p:cNvPr>
          <p:cNvSpPr>
            <a:spLocks noGrp="1"/>
          </p:cNvSpPr>
          <p:nvPr>
            <p:ph type="dt" sz="half" idx="26"/>
          </p:nvPr>
        </p:nvSpPr>
        <p:spPr/>
        <p:txBody>
          <a:bodyPr/>
          <a:lstStyle>
            <a:lvl1pPr>
              <a:defRPr/>
            </a:lvl1pPr>
          </a:lstStyle>
          <a:p>
            <a:pPr>
              <a:defRPr/>
            </a:pPr>
            <a:fld id="{22859DA6-A87A-A240-8210-7697D4376548}" type="datetimeFigureOut">
              <a:rPr lang="cs-CZ"/>
              <a:pPr>
                <a:defRPr/>
              </a:pPr>
              <a:t>17.3.2022</a:t>
            </a:fld>
            <a:endParaRPr lang="cs-CZ" dirty="0"/>
          </a:p>
        </p:txBody>
      </p:sp>
      <p:sp>
        <p:nvSpPr>
          <p:cNvPr id="21" name="Zástupný symbol pro zápatí 19">
            <a:extLst>
              <a:ext uri="{FF2B5EF4-FFF2-40B4-BE49-F238E27FC236}">
                <a16:creationId xmlns="" xmlns:a16="http://schemas.microsoft.com/office/drawing/2014/main" id="{D83DEA31-A7F8-FD4D-B97F-3A626D52848A}"/>
              </a:ext>
            </a:extLst>
          </p:cNvPr>
          <p:cNvSpPr>
            <a:spLocks noGrp="1"/>
          </p:cNvSpPr>
          <p:nvPr>
            <p:ph type="ftr" sz="quarter" idx="27"/>
          </p:nvPr>
        </p:nvSpPr>
        <p:spPr/>
        <p:txBody>
          <a:bodyPr/>
          <a:lstStyle>
            <a:lvl1pPr>
              <a:defRPr/>
            </a:lvl1pPr>
          </a:lstStyle>
          <a:p>
            <a:pPr>
              <a:defRPr/>
            </a:pPr>
            <a:endParaRPr lang="cs-CZ"/>
          </a:p>
        </p:txBody>
      </p:sp>
      <p:sp>
        <p:nvSpPr>
          <p:cNvPr id="22" name="Zástupný symbol pro číslo snímku 20">
            <a:extLst>
              <a:ext uri="{FF2B5EF4-FFF2-40B4-BE49-F238E27FC236}">
                <a16:creationId xmlns="" xmlns:a16="http://schemas.microsoft.com/office/drawing/2014/main" id="{643CE70C-11F9-D847-AF40-98F893134F5A}"/>
              </a:ext>
            </a:extLst>
          </p:cNvPr>
          <p:cNvSpPr>
            <a:spLocks noGrp="1"/>
          </p:cNvSpPr>
          <p:nvPr>
            <p:ph type="sldNum" sz="quarter" idx="28"/>
          </p:nvPr>
        </p:nvSpPr>
        <p:spPr/>
        <p:txBody>
          <a:bodyPr/>
          <a:lstStyle>
            <a:lvl1pPr>
              <a:defRPr/>
            </a:lvl1pPr>
          </a:lstStyle>
          <a:p>
            <a:fld id="{34BB27F6-7658-5045-A25B-489B96F31FF3}" type="slidenum">
              <a:rPr lang="cs-CZ" altLang="cs-CZ"/>
              <a:pPr/>
              <a:t>‹#›</a:t>
            </a:fld>
            <a:endParaRPr lang="cs-CZ" altLang="cs-CZ"/>
          </a:p>
        </p:txBody>
      </p:sp>
    </p:spTree>
    <p:extLst>
      <p:ext uri="{BB962C8B-B14F-4D97-AF65-F5344CB8AC3E}">
        <p14:creationId xmlns:p14="http://schemas.microsoft.com/office/powerpoint/2010/main" val="2555868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Úzký text, tři obrázky s popisem">
    <p:spTree>
      <p:nvGrpSpPr>
        <p:cNvPr id="1" name=""/>
        <p:cNvGrpSpPr/>
        <p:nvPr/>
      </p:nvGrpSpPr>
      <p:grpSpPr>
        <a:xfrm>
          <a:off x="0" y="0"/>
          <a:ext cx="0" cy="0"/>
          <a:chOff x="0" y="0"/>
          <a:chExt cx="0" cy="0"/>
        </a:xfrm>
      </p:grpSpPr>
      <p:pic>
        <p:nvPicPr>
          <p:cNvPr id="24" name="Obrázek 17">
            <a:extLst>
              <a:ext uri="{FF2B5EF4-FFF2-40B4-BE49-F238E27FC236}">
                <a16:creationId xmlns="" xmlns:a16="http://schemas.microsoft.com/office/drawing/2014/main" id="{BFA93EFD-7B09-494E-B1D3-D2E527BF3951}"/>
              </a:ext>
            </a:extLst>
          </p:cNvPr>
          <p:cNvPicPr>
            <a:picLocks noChangeAspect="1"/>
          </p:cNvPicPr>
          <p:nvPr userDrawn="1"/>
        </p:nvPicPr>
        <p:blipFill>
          <a:blip r:embed="rId2">
            <a:extLst>
              <a:ext uri="{28A0092B-C50C-407E-A947-70E740481C1C}">
                <a14:useLocalDpi xmlns:a14="http://schemas.microsoft.com/office/drawing/2010/main" val="0"/>
              </a:ext>
            </a:extLst>
          </a:blip>
          <a:srcRect l="25388" t="14410" r="71880" b="8524"/>
          <a:stretch>
            <a:fillRect/>
          </a:stretch>
        </p:blipFill>
        <p:spPr bwMode="auto">
          <a:xfrm>
            <a:off x="6191250" y="2538413"/>
            <a:ext cx="889000" cy="140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Přímá spojnice 24">
            <a:extLst>
              <a:ext uri="{FF2B5EF4-FFF2-40B4-BE49-F238E27FC236}">
                <a16:creationId xmlns="" xmlns:a16="http://schemas.microsoft.com/office/drawing/2014/main" id="{85691FE1-30EB-3745-B410-CE41EED25BB6}"/>
              </a:ext>
            </a:extLst>
          </p:cNvPr>
          <p:cNvCxnSpPr>
            <a:cxnSpLocks/>
          </p:cNvCxnSpPr>
          <p:nvPr userDrawn="1"/>
        </p:nvCxnSpPr>
        <p:spPr>
          <a:xfrm>
            <a:off x="11785600" y="2746375"/>
            <a:ext cx="0" cy="1387792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 xmlns:a16="http://schemas.microsoft.com/office/drawing/2014/main" id="{A6AA0C5F-363F-F641-8771-0AD9FF34358D}"/>
              </a:ext>
            </a:extLst>
          </p:cNvPr>
          <p:cNvCxnSpPr>
            <a:cxnSpLocks/>
          </p:cNvCxnSpPr>
          <p:nvPr userDrawn="1"/>
        </p:nvCxnSpPr>
        <p:spPr>
          <a:xfrm>
            <a:off x="17070388" y="2746375"/>
            <a:ext cx="0" cy="1387792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249200" y="2640229"/>
            <a:ext cx="4968000" cy="2640229"/>
          </a:xfrm>
        </p:spPr>
        <p:txBody>
          <a:bodyPr/>
          <a:lstStyle>
            <a:lvl1pPr>
              <a:defRPr/>
            </a:lvl1pPr>
          </a:lstStyle>
          <a:p>
            <a:r>
              <a:rPr lang="cs-CZ"/>
              <a:t>Kliknutím lze upravit styl.</a:t>
            </a:r>
            <a:endParaRPr lang="en-US" dirty="0"/>
          </a:p>
        </p:txBody>
      </p:sp>
      <p:sp>
        <p:nvSpPr>
          <p:cNvPr id="8" name="Zástupný symbol pro obrázek 7"/>
          <p:cNvSpPr>
            <a:spLocks noGrp="1"/>
          </p:cNvSpPr>
          <p:nvPr>
            <p:ph type="pic" sz="quarter" idx="13"/>
          </p:nvPr>
        </p:nvSpPr>
        <p:spPr>
          <a:xfrm>
            <a:off x="7239600" y="2745839"/>
            <a:ext cx="3812400" cy="7248629"/>
          </a:xfrm>
        </p:spPr>
        <p:txBody>
          <a:bodyPr rtlCol="0">
            <a:normAutofit/>
          </a:bodyPr>
          <a:lstStyle/>
          <a:p>
            <a:pPr lvl="0"/>
            <a:r>
              <a:rPr lang="cs-CZ" noProof="0"/>
              <a:t>Kliknutím na ikonu přidáte obrázek.</a:t>
            </a:r>
            <a:endParaRPr lang="cs-CZ" noProof="0" dirty="0"/>
          </a:p>
        </p:txBody>
      </p:sp>
      <p:sp>
        <p:nvSpPr>
          <p:cNvPr id="14" name="Zástupný symbol pro text 13"/>
          <p:cNvSpPr>
            <a:spLocks noGrp="1"/>
          </p:cNvSpPr>
          <p:nvPr>
            <p:ph type="body" sz="quarter" idx="14"/>
          </p:nvPr>
        </p:nvSpPr>
        <p:spPr>
          <a:xfrm>
            <a:off x="1249200" y="5664492"/>
            <a:ext cx="4968000" cy="10948551"/>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9" name="Zástupný symbol pro obrázek 7"/>
          <p:cNvSpPr>
            <a:spLocks noGrp="1"/>
          </p:cNvSpPr>
          <p:nvPr>
            <p:ph type="pic" sz="quarter" idx="15"/>
          </p:nvPr>
        </p:nvSpPr>
        <p:spPr>
          <a:xfrm>
            <a:off x="12529800" y="2745839"/>
            <a:ext cx="3812400" cy="7248629"/>
          </a:xfrm>
        </p:spPr>
        <p:txBody>
          <a:bodyPr rtlCol="0">
            <a:normAutofit/>
          </a:bodyPr>
          <a:lstStyle/>
          <a:p>
            <a:pPr lvl="0"/>
            <a:r>
              <a:rPr lang="cs-CZ" noProof="0"/>
              <a:t>Kliknutím na ikonu přidáte obrázek.</a:t>
            </a:r>
            <a:endParaRPr lang="cs-CZ" noProof="0" dirty="0"/>
          </a:p>
        </p:txBody>
      </p:sp>
      <p:sp>
        <p:nvSpPr>
          <p:cNvPr id="10" name="Zástupný symbol pro obrázek 7"/>
          <p:cNvSpPr>
            <a:spLocks noGrp="1"/>
          </p:cNvSpPr>
          <p:nvPr>
            <p:ph type="pic" sz="quarter" idx="16"/>
          </p:nvPr>
        </p:nvSpPr>
        <p:spPr>
          <a:xfrm>
            <a:off x="17820000" y="2745839"/>
            <a:ext cx="3812400" cy="7248629"/>
          </a:xfrm>
        </p:spPr>
        <p:txBody>
          <a:bodyPr rtlCol="0">
            <a:normAutofit/>
          </a:bodyPr>
          <a:lstStyle/>
          <a:p>
            <a:pPr lvl="0"/>
            <a:r>
              <a:rPr lang="cs-CZ" noProof="0"/>
              <a:t>Kliknutím na ikonu přidáte obrázek.</a:t>
            </a:r>
            <a:endParaRPr lang="cs-CZ" noProof="0" dirty="0"/>
          </a:p>
        </p:txBody>
      </p:sp>
      <p:sp>
        <p:nvSpPr>
          <p:cNvPr id="11" name="Zástupný symbol pro text 13"/>
          <p:cNvSpPr>
            <a:spLocks noGrp="1"/>
          </p:cNvSpPr>
          <p:nvPr>
            <p:ph type="body" sz="quarter" idx="17"/>
          </p:nvPr>
        </p:nvSpPr>
        <p:spPr>
          <a:xfrm>
            <a:off x="7239600" y="10724131"/>
            <a:ext cx="3812400" cy="720063"/>
          </a:xfrm>
        </p:spPr>
        <p:txBody>
          <a:bodyPr>
            <a:normAutofit/>
          </a:bodyPr>
          <a:lstStyle>
            <a:lvl1pPr marL="0" indent="0">
              <a:spcBef>
                <a:spcPts val="0"/>
              </a:spcBef>
              <a:buFontTx/>
              <a:buNone/>
              <a:defRPr sz="3200" b="1" cap="all" baseline="0">
                <a:solidFill>
                  <a:schemeClr val="accent2"/>
                </a:solidFill>
                <a:latin typeface="+mj-lt"/>
              </a:defRPr>
            </a:lvl1pPr>
          </a:lstStyle>
          <a:p>
            <a:pPr lvl="0"/>
            <a:r>
              <a:rPr lang="cs-CZ"/>
              <a:t>Kliknutím lze upravit styly předlohy textu.</a:t>
            </a:r>
          </a:p>
        </p:txBody>
      </p:sp>
      <p:sp>
        <p:nvSpPr>
          <p:cNvPr id="12" name="Zástupný symbol pro text 13"/>
          <p:cNvSpPr>
            <a:spLocks noGrp="1"/>
          </p:cNvSpPr>
          <p:nvPr>
            <p:ph type="body" sz="quarter" idx="18"/>
          </p:nvPr>
        </p:nvSpPr>
        <p:spPr>
          <a:xfrm>
            <a:off x="7239600" y="11617009"/>
            <a:ext cx="3812400" cy="2640229"/>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a:t>Kliknutím lze upravit styly předlohy textu.</a:t>
            </a:r>
          </a:p>
        </p:txBody>
      </p:sp>
      <p:sp>
        <p:nvSpPr>
          <p:cNvPr id="13" name="Zástupný symbol pro text 13"/>
          <p:cNvSpPr>
            <a:spLocks noGrp="1"/>
          </p:cNvSpPr>
          <p:nvPr>
            <p:ph type="body" sz="quarter" idx="19"/>
          </p:nvPr>
        </p:nvSpPr>
        <p:spPr>
          <a:xfrm>
            <a:off x="12531600" y="10724131"/>
            <a:ext cx="3812400" cy="720063"/>
          </a:xfrm>
        </p:spPr>
        <p:txBody>
          <a:bodyPr>
            <a:normAutofit/>
          </a:bodyPr>
          <a:lstStyle>
            <a:lvl1pPr marL="0" indent="0">
              <a:spcBef>
                <a:spcPts val="0"/>
              </a:spcBef>
              <a:buFontTx/>
              <a:buNone/>
              <a:defRPr sz="3200" b="1" cap="all" baseline="0">
                <a:solidFill>
                  <a:schemeClr val="accent2"/>
                </a:solidFill>
                <a:latin typeface="+mj-lt"/>
              </a:defRPr>
            </a:lvl1pPr>
          </a:lstStyle>
          <a:p>
            <a:pPr lvl="0"/>
            <a:r>
              <a:rPr lang="cs-CZ"/>
              <a:t>Kliknutím lze upravit styly předlohy textu.</a:t>
            </a:r>
          </a:p>
        </p:txBody>
      </p:sp>
      <p:sp>
        <p:nvSpPr>
          <p:cNvPr id="15" name="Zástupný symbol pro text 13"/>
          <p:cNvSpPr>
            <a:spLocks noGrp="1"/>
          </p:cNvSpPr>
          <p:nvPr>
            <p:ph type="body" sz="quarter" idx="20"/>
          </p:nvPr>
        </p:nvSpPr>
        <p:spPr>
          <a:xfrm>
            <a:off x="12531600" y="11617009"/>
            <a:ext cx="3812400" cy="2640229"/>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a:t>Kliknutím lze upravit styly předlohy textu.</a:t>
            </a:r>
          </a:p>
        </p:txBody>
      </p:sp>
      <p:sp>
        <p:nvSpPr>
          <p:cNvPr id="16" name="Zástupný symbol pro text 13"/>
          <p:cNvSpPr>
            <a:spLocks noGrp="1"/>
          </p:cNvSpPr>
          <p:nvPr>
            <p:ph type="body" sz="quarter" idx="21"/>
          </p:nvPr>
        </p:nvSpPr>
        <p:spPr>
          <a:xfrm>
            <a:off x="17820000" y="10724131"/>
            <a:ext cx="3812400" cy="720063"/>
          </a:xfrm>
        </p:spPr>
        <p:txBody>
          <a:bodyPr>
            <a:normAutofit/>
          </a:bodyPr>
          <a:lstStyle>
            <a:lvl1pPr marL="0" indent="0">
              <a:spcBef>
                <a:spcPts val="0"/>
              </a:spcBef>
              <a:buFontTx/>
              <a:buNone/>
              <a:defRPr sz="3200" b="1" cap="all" baseline="0">
                <a:solidFill>
                  <a:schemeClr val="accent2"/>
                </a:solidFill>
                <a:latin typeface="+mj-lt"/>
              </a:defRPr>
            </a:lvl1pPr>
          </a:lstStyle>
          <a:p>
            <a:pPr lvl="0"/>
            <a:r>
              <a:rPr lang="cs-CZ"/>
              <a:t>Kliknutím lze upravit styly předlohy textu.</a:t>
            </a:r>
          </a:p>
        </p:txBody>
      </p:sp>
      <p:sp>
        <p:nvSpPr>
          <p:cNvPr id="17" name="Zástupný symbol pro text 13"/>
          <p:cNvSpPr>
            <a:spLocks noGrp="1"/>
          </p:cNvSpPr>
          <p:nvPr>
            <p:ph type="body" sz="quarter" idx="22"/>
          </p:nvPr>
        </p:nvSpPr>
        <p:spPr>
          <a:xfrm>
            <a:off x="17820000" y="11617009"/>
            <a:ext cx="3812400" cy="2640229"/>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a:t>Kliknutím lze upravit styly předlohy textu.</a:t>
            </a:r>
          </a:p>
        </p:txBody>
      </p:sp>
      <p:sp>
        <p:nvSpPr>
          <p:cNvPr id="18" name="Zástupný symbol pro text 13"/>
          <p:cNvSpPr>
            <a:spLocks noGrp="1"/>
          </p:cNvSpPr>
          <p:nvPr>
            <p:ph type="body" sz="quarter" idx="23"/>
          </p:nvPr>
        </p:nvSpPr>
        <p:spPr>
          <a:xfrm>
            <a:off x="7239600" y="14401250"/>
            <a:ext cx="3812400" cy="1728150"/>
          </a:xfrm>
        </p:spPr>
        <p:txBody>
          <a:bodyPr anchor="ctr">
            <a:noAutofit/>
          </a:bodyPr>
          <a:lstStyle>
            <a:lvl1pPr marL="0" indent="0">
              <a:spcBef>
                <a:spcPts val="0"/>
              </a:spcBef>
              <a:buFontTx/>
              <a:buNone/>
              <a:defRPr sz="12600" b="1" cap="all" baseline="0">
                <a:solidFill>
                  <a:schemeClr val="accent1"/>
                </a:solidFill>
                <a:latin typeface="+mj-lt"/>
              </a:defRPr>
            </a:lvl1pPr>
          </a:lstStyle>
          <a:p>
            <a:pPr lvl="0"/>
            <a:r>
              <a:rPr lang="cs-CZ"/>
              <a:t>Kliknutím lze upravit styly předlohy textu.</a:t>
            </a:r>
          </a:p>
        </p:txBody>
      </p:sp>
      <p:sp>
        <p:nvSpPr>
          <p:cNvPr id="19" name="Zástupný symbol pro text 13"/>
          <p:cNvSpPr>
            <a:spLocks noGrp="1"/>
          </p:cNvSpPr>
          <p:nvPr>
            <p:ph type="body" sz="quarter" idx="24"/>
          </p:nvPr>
        </p:nvSpPr>
        <p:spPr>
          <a:xfrm>
            <a:off x="7239600" y="16235610"/>
            <a:ext cx="3812400" cy="480042"/>
          </a:xfrm>
        </p:spPr>
        <p:txBody>
          <a:bodyPr anchor="b">
            <a:normAutofit/>
          </a:bodyPr>
          <a:lstStyle>
            <a:lvl1pPr marL="0" indent="0">
              <a:spcBef>
                <a:spcPts val="0"/>
              </a:spcBef>
              <a:buFontTx/>
              <a:buNone/>
              <a:defRPr sz="2400" b="0" i="1" cap="none" baseline="0">
                <a:solidFill>
                  <a:schemeClr val="tx1"/>
                </a:solidFill>
                <a:latin typeface="+mn-lt"/>
              </a:defRPr>
            </a:lvl1pPr>
          </a:lstStyle>
          <a:p>
            <a:pPr lvl="0"/>
            <a:r>
              <a:rPr lang="cs-CZ"/>
              <a:t>Kliknutím lze upravit styly předlohy textu.</a:t>
            </a:r>
          </a:p>
        </p:txBody>
      </p:sp>
      <p:sp>
        <p:nvSpPr>
          <p:cNvPr id="20" name="Zástupný symbol pro text 13"/>
          <p:cNvSpPr>
            <a:spLocks noGrp="1"/>
          </p:cNvSpPr>
          <p:nvPr>
            <p:ph type="body" sz="quarter" idx="25"/>
          </p:nvPr>
        </p:nvSpPr>
        <p:spPr>
          <a:xfrm>
            <a:off x="12531600" y="14401250"/>
            <a:ext cx="3816000" cy="1728150"/>
          </a:xfrm>
        </p:spPr>
        <p:txBody>
          <a:bodyPr anchor="ctr">
            <a:noAutofit/>
          </a:bodyPr>
          <a:lstStyle>
            <a:lvl1pPr marL="0" indent="0">
              <a:spcBef>
                <a:spcPts val="0"/>
              </a:spcBef>
              <a:buFontTx/>
              <a:buNone/>
              <a:defRPr sz="12600" b="1" cap="all" baseline="0">
                <a:solidFill>
                  <a:schemeClr val="accent1"/>
                </a:solidFill>
                <a:latin typeface="+mj-lt"/>
              </a:defRPr>
            </a:lvl1pPr>
          </a:lstStyle>
          <a:p>
            <a:pPr lvl="0"/>
            <a:r>
              <a:rPr lang="cs-CZ"/>
              <a:t>Kliknutím lze upravit styly předlohy textu.</a:t>
            </a:r>
          </a:p>
        </p:txBody>
      </p:sp>
      <p:sp>
        <p:nvSpPr>
          <p:cNvPr id="21" name="Zástupný symbol pro text 13"/>
          <p:cNvSpPr>
            <a:spLocks noGrp="1"/>
          </p:cNvSpPr>
          <p:nvPr>
            <p:ph type="body" sz="quarter" idx="26"/>
          </p:nvPr>
        </p:nvSpPr>
        <p:spPr>
          <a:xfrm>
            <a:off x="12531600" y="16233809"/>
            <a:ext cx="3812400" cy="480042"/>
          </a:xfrm>
        </p:spPr>
        <p:txBody>
          <a:bodyPr anchor="b">
            <a:normAutofit/>
          </a:bodyPr>
          <a:lstStyle>
            <a:lvl1pPr marL="0" indent="0">
              <a:spcBef>
                <a:spcPts val="0"/>
              </a:spcBef>
              <a:buFontTx/>
              <a:buNone/>
              <a:defRPr sz="2400" b="0" i="1" cap="none" baseline="0">
                <a:solidFill>
                  <a:schemeClr val="tx1"/>
                </a:solidFill>
                <a:latin typeface="+mn-lt"/>
              </a:defRPr>
            </a:lvl1pPr>
          </a:lstStyle>
          <a:p>
            <a:pPr lvl="0"/>
            <a:r>
              <a:rPr lang="cs-CZ"/>
              <a:t>Kliknutím lze upravit styly předlohy textu.</a:t>
            </a:r>
          </a:p>
        </p:txBody>
      </p:sp>
      <p:sp>
        <p:nvSpPr>
          <p:cNvPr id="22" name="Zástupný symbol pro text 13"/>
          <p:cNvSpPr>
            <a:spLocks noGrp="1"/>
          </p:cNvSpPr>
          <p:nvPr>
            <p:ph type="body" sz="quarter" idx="27"/>
          </p:nvPr>
        </p:nvSpPr>
        <p:spPr>
          <a:xfrm>
            <a:off x="17820000" y="14401250"/>
            <a:ext cx="3812400" cy="1728150"/>
          </a:xfrm>
        </p:spPr>
        <p:txBody>
          <a:bodyPr anchor="ctr">
            <a:noAutofit/>
          </a:bodyPr>
          <a:lstStyle>
            <a:lvl1pPr marL="0" indent="0">
              <a:spcBef>
                <a:spcPts val="0"/>
              </a:spcBef>
              <a:buFontTx/>
              <a:buNone/>
              <a:defRPr sz="12600" b="1" cap="all" baseline="0">
                <a:solidFill>
                  <a:schemeClr val="accent1"/>
                </a:solidFill>
                <a:latin typeface="+mj-lt"/>
              </a:defRPr>
            </a:lvl1pPr>
          </a:lstStyle>
          <a:p>
            <a:pPr lvl="0"/>
            <a:r>
              <a:rPr lang="cs-CZ"/>
              <a:t>Kliknutím lze upravit styly předlohy textu.</a:t>
            </a:r>
          </a:p>
        </p:txBody>
      </p:sp>
      <p:sp>
        <p:nvSpPr>
          <p:cNvPr id="23" name="Zástupný symbol pro text 13"/>
          <p:cNvSpPr>
            <a:spLocks noGrp="1"/>
          </p:cNvSpPr>
          <p:nvPr>
            <p:ph type="body" sz="quarter" idx="28"/>
          </p:nvPr>
        </p:nvSpPr>
        <p:spPr>
          <a:xfrm>
            <a:off x="17820000" y="16233809"/>
            <a:ext cx="3812400" cy="480042"/>
          </a:xfrm>
        </p:spPr>
        <p:txBody>
          <a:bodyPr anchor="b">
            <a:normAutofit/>
          </a:bodyPr>
          <a:lstStyle>
            <a:lvl1pPr marL="0" indent="0">
              <a:spcBef>
                <a:spcPts val="0"/>
              </a:spcBef>
              <a:buFontTx/>
              <a:buNone/>
              <a:defRPr sz="2400" b="0" i="1" cap="none" baseline="0">
                <a:solidFill>
                  <a:schemeClr val="tx1"/>
                </a:solidFill>
                <a:latin typeface="+mn-lt"/>
              </a:defRPr>
            </a:lvl1pPr>
          </a:lstStyle>
          <a:p>
            <a:pPr lvl="0"/>
            <a:r>
              <a:rPr lang="cs-CZ"/>
              <a:t>Kliknutím lze upravit styly předlohy textu.</a:t>
            </a:r>
          </a:p>
        </p:txBody>
      </p:sp>
      <p:sp>
        <p:nvSpPr>
          <p:cNvPr id="27" name="Zástupný symbol pro datum 2">
            <a:extLst>
              <a:ext uri="{FF2B5EF4-FFF2-40B4-BE49-F238E27FC236}">
                <a16:creationId xmlns="" xmlns:a16="http://schemas.microsoft.com/office/drawing/2014/main" id="{3D37B55C-BBAF-8545-B072-F6D4705BF47F}"/>
              </a:ext>
            </a:extLst>
          </p:cNvPr>
          <p:cNvSpPr>
            <a:spLocks noGrp="1"/>
          </p:cNvSpPr>
          <p:nvPr>
            <p:ph type="dt" sz="half" idx="29"/>
          </p:nvPr>
        </p:nvSpPr>
        <p:spPr/>
        <p:txBody>
          <a:bodyPr/>
          <a:lstStyle>
            <a:lvl1pPr>
              <a:defRPr/>
            </a:lvl1pPr>
          </a:lstStyle>
          <a:p>
            <a:pPr>
              <a:defRPr/>
            </a:pPr>
            <a:fld id="{C2AA7B34-E58D-2046-96CD-12844CBE76EB}" type="datetimeFigureOut">
              <a:rPr lang="cs-CZ"/>
              <a:pPr>
                <a:defRPr/>
              </a:pPr>
              <a:t>17.3.2022</a:t>
            </a:fld>
            <a:endParaRPr lang="cs-CZ" dirty="0"/>
          </a:p>
        </p:txBody>
      </p:sp>
      <p:sp>
        <p:nvSpPr>
          <p:cNvPr id="28" name="Zástupný symbol pro zápatí 4">
            <a:extLst>
              <a:ext uri="{FF2B5EF4-FFF2-40B4-BE49-F238E27FC236}">
                <a16:creationId xmlns="" xmlns:a16="http://schemas.microsoft.com/office/drawing/2014/main" id="{72919F1E-BE72-2A42-8197-3188618E581B}"/>
              </a:ext>
            </a:extLst>
          </p:cNvPr>
          <p:cNvSpPr>
            <a:spLocks noGrp="1"/>
          </p:cNvSpPr>
          <p:nvPr>
            <p:ph type="ftr" sz="quarter" idx="30"/>
          </p:nvPr>
        </p:nvSpPr>
        <p:spPr/>
        <p:txBody>
          <a:bodyPr/>
          <a:lstStyle>
            <a:lvl1pPr>
              <a:defRPr/>
            </a:lvl1pPr>
          </a:lstStyle>
          <a:p>
            <a:pPr>
              <a:defRPr/>
            </a:pPr>
            <a:endParaRPr lang="cs-CZ"/>
          </a:p>
        </p:txBody>
      </p:sp>
      <p:sp>
        <p:nvSpPr>
          <p:cNvPr id="29" name="Zástupný symbol pro číslo snímku 5">
            <a:extLst>
              <a:ext uri="{FF2B5EF4-FFF2-40B4-BE49-F238E27FC236}">
                <a16:creationId xmlns="" xmlns:a16="http://schemas.microsoft.com/office/drawing/2014/main" id="{76B7D6B5-548F-D045-B362-FEA4DD9AA15C}"/>
              </a:ext>
            </a:extLst>
          </p:cNvPr>
          <p:cNvSpPr>
            <a:spLocks noGrp="1"/>
          </p:cNvSpPr>
          <p:nvPr>
            <p:ph type="sldNum" sz="quarter" idx="31"/>
          </p:nvPr>
        </p:nvSpPr>
        <p:spPr/>
        <p:txBody>
          <a:bodyPr/>
          <a:lstStyle>
            <a:lvl1pPr>
              <a:defRPr/>
            </a:lvl1pPr>
          </a:lstStyle>
          <a:p>
            <a:fld id="{4D925911-811D-F743-A6BE-1C8CEA66FF2E}" type="slidenum">
              <a:rPr lang="cs-CZ" altLang="cs-CZ"/>
              <a:pPr/>
              <a:t>‹#›</a:t>
            </a:fld>
            <a:endParaRPr lang="cs-CZ" altLang="cs-CZ"/>
          </a:p>
        </p:txBody>
      </p:sp>
    </p:spTree>
    <p:extLst>
      <p:ext uri="{BB962C8B-B14F-4D97-AF65-F5344CB8AC3E}">
        <p14:creationId xmlns:p14="http://schemas.microsoft.com/office/powerpoint/2010/main" val="1684039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Úzký text, široký graf či tabulka se zdrojem">
    <p:spTree>
      <p:nvGrpSpPr>
        <p:cNvPr id="1" name=""/>
        <p:cNvGrpSpPr/>
        <p:nvPr/>
      </p:nvGrpSpPr>
      <p:grpSpPr>
        <a:xfrm>
          <a:off x="0" y="0"/>
          <a:ext cx="0" cy="0"/>
          <a:chOff x="0" y="0"/>
          <a:chExt cx="0" cy="0"/>
        </a:xfrm>
      </p:grpSpPr>
      <p:pic>
        <p:nvPicPr>
          <p:cNvPr id="17" name="Obrázek 17">
            <a:extLst>
              <a:ext uri="{FF2B5EF4-FFF2-40B4-BE49-F238E27FC236}">
                <a16:creationId xmlns="" xmlns:a16="http://schemas.microsoft.com/office/drawing/2014/main" id="{E4960F8A-88B8-F140-B5A6-B56F179443EE}"/>
              </a:ext>
            </a:extLst>
          </p:cNvPr>
          <p:cNvPicPr>
            <a:picLocks noChangeAspect="1"/>
          </p:cNvPicPr>
          <p:nvPr userDrawn="1"/>
        </p:nvPicPr>
        <p:blipFill>
          <a:blip r:embed="rId2">
            <a:extLst>
              <a:ext uri="{28A0092B-C50C-407E-A947-70E740481C1C}">
                <a14:useLocalDpi xmlns:a14="http://schemas.microsoft.com/office/drawing/2010/main" val="0"/>
              </a:ext>
            </a:extLst>
          </a:blip>
          <a:srcRect l="27536" t="3180" r="70308" b="14767"/>
          <a:stretch>
            <a:fillRect/>
          </a:stretch>
        </p:blipFill>
        <p:spPr bwMode="auto">
          <a:xfrm flipH="1">
            <a:off x="6257925" y="2682875"/>
            <a:ext cx="701675" cy="149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symbol pro obsah 4"/>
          <p:cNvSpPr>
            <a:spLocks noGrp="1"/>
          </p:cNvSpPr>
          <p:nvPr>
            <p:ph sz="quarter" idx="15"/>
          </p:nvPr>
        </p:nvSpPr>
        <p:spPr>
          <a:xfrm>
            <a:off x="7239600" y="2639712"/>
            <a:ext cx="15897600" cy="13973331"/>
          </a:xfrm>
        </p:spPr>
        <p:txBody>
          <a:bodyPr/>
          <a:lstStyle>
            <a:lvl1pPr>
              <a:defRPr/>
            </a:lvl1pPr>
          </a:lstStyle>
          <a:p>
            <a:pPr lvl="0"/>
            <a:r>
              <a:rPr lang="cs-CZ"/>
              <a:t>Kliknutím lze upravit styly předlohy textu.</a:t>
            </a:r>
          </a:p>
        </p:txBody>
      </p:sp>
      <p:sp>
        <p:nvSpPr>
          <p:cNvPr id="2" name="Title 1"/>
          <p:cNvSpPr>
            <a:spLocks noGrp="1"/>
          </p:cNvSpPr>
          <p:nvPr>
            <p:ph type="title"/>
          </p:nvPr>
        </p:nvSpPr>
        <p:spPr>
          <a:xfrm>
            <a:off x="1249200" y="2640229"/>
            <a:ext cx="4968000" cy="2640229"/>
          </a:xfrm>
        </p:spPr>
        <p:txBody>
          <a:bodyPr/>
          <a:lstStyle>
            <a:lvl1pPr>
              <a:defRPr/>
            </a:lvl1pPr>
          </a:lstStyle>
          <a:p>
            <a:r>
              <a:rPr lang="cs-CZ"/>
              <a:t>Kliknutím lze upravit styl.</a:t>
            </a:r>
            <a:endParaRPr lang="en-US" dirty="0"/>
          </a:p>
        </p:txBody>
      </p:sp>
      <p:sp>
        <p:nvSpPr>
          <p:cNvPr id="14" name="Zástupný symbol pro text 13"/>
          <p:cNvSpPr>
            <a:spLocks noGrp="1"/>
          </p:cNvSpPr>
          <p:nvPr>
            <p:ph type="body" sz="quarter" idx="14"/>
          </p:nvPr>
        </p:nvSpPr>
        <p:spPr>
          <a:xfrm>
            <a:off x="1249200" y="5664492"/>
            <a:ext cx="4968000" cy="10948551"/>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9" name="Zástupný symbol pro text 13"/>
          <p:cNvSpPr>
            <a:spLocks noGrp="1"/>
          </p:cNvSpPr>
          <p:nvPr>
            <p:ph type="body" sz="quarter" idx="25"/>
          </p:nvPr>
        </p:nvSpPr>
        <p:spPr>
          <a:xfrm>
            <a:off x="7239600" y="17205494"/>
            <a:ext cx="12960000" cy="576050"/>
          </a:xfrm>
        </p:spPr>
        <p:txBody>
          <a:bodyPr anchor="b">
            <a:normAutofit/>
          </a:bodyPr>
          <a:lstStyle>
            <a:lvl1pPr marL="0" indent="0">
              <a:buFontTx/>
              <a:buNone/>
              <a:defRPr sz="3734" b="0" i="1" cap="none" baseline="0">
                <a:solidFill>
                  <a:schemeClr val="bg2"/>
                </a:solidFill>
                <a:latin typeface="+mn-lt"/>
              </a:defRPr>
            </a:lvl1pPr>
          </a:lstStyle>
          <a:p>
            <a:pPr lvl="0"/>
            <a:r>
              <a:rPr lang="cs-CZ"/>
              <a:t>Kliknutím lze upravit styly předlohy textu.</a:t>
            </a:r>
          </a:p>
        </p:txBody>
      </p:sp>
      <p:sp>
        <p:nvSpPr>
          <p:cNvPr id="6" name="Zástupný symbol pro text 5"/>
          <p:cNvSpPr>
            <a:spLocks noGrp="1"/>
          </p:cNvSpPr>
          <p:nvPr>
            <p:ph type="body" sz="quarter" idx="26"/>
          </p:nvPr>
        </p:nvSpPr>
        <p:spPr>
          <a:xfrm>
            <a:off x="20498400" y="2639976"/>
            <a:ext cx="432000" cy="576050"/>
          </a:xfrm>
          <a:solidFill>
            <a:schemeClr val="accent1"/>
          </a:solidFill>
        </p:spPr>
        <p:txBody>
          <a:bodyPr anchor="ctr" anchorCtr="1"/>
          <a:lstStyle>
            <a:lvl1pPr marL="0" indent="0">
              <a:spcBef>
                <a:spcPts val="0"/>
              </a:spcBef>
              <a:buFontTx/>
              <a:buNone/>
              <a:defRPr/>
            </a:lvl1pPr>
          </a:lstStyle>
          <a:p>
            <a:pPr lvl="0"/>
            <a:r>
              <a:rPr lang="cs-CZ"/>
              <a:t>Kliknutím lze upravit styly předlohy textu.</a:t>
            </a:r>
          </a:p>
        </p:txBody>
      </p:sp>
      <p:sp>
        <p:nvSpPr>
          <p:cNvPr id="10" name="Zástupný symbol pro text 5"/>
          <p:cNvSpPr>
            <a:spLocks noGrp="1"/>
          </p:cNvSpPr>
          <p:nvPr>
            <p:ph type="body" sz="quarter" idx="27"/>
          </p:nvPr>
        </p:nvSpPr>
        <p:spPr>
          <a:xfrm>
            <a:off x="20498400" y="4197711"/>
            <a:ext cx="432000" cy="576050"/>
          </a:xfrm>
          <a:solidFill>
            <a:schemeClr val="accent3"/>
          </a:solidFill>
        </p:spPr>
        <p:txBody>
          <a:bodyPr anchor="ctr" anchorCtr="1"/>
          <a:lstStyle>
            <a:lvl1pPr marL="0" indent="0">
              <a:spcBef>
                <a:spcPts val="0"/>
              </a:spcBef>
              <a:buFontTx/>
              <a:buNone/>
              <a:defRPr/>
            </a:lvl1pPr>
          </a:lstStyle>
          <a:p>
            <a:pPr lvl="0"/>
            <a:r>
              <a:rPr lang="cs-CZ"/>
              <a:t>Kliknutím lze upravit styly předlohy textu.</a:t>
            </a:r>
          </a:p>
        </p:txBody>
      </p:sp>
      <p:sp>
        <p:nvSpPr>
          <p:cNvPr id="11" name="Zástupný symbol pro text 5"/>
          <p:cNvSpPr>
            <a:spLocks noGrp="1"/>
          </p:cNvSpPr>
          <p:nvPr>
            <p:ph type="body" sz="quarter" idx="28"/>
          </p:nvPr>
        </p:nvSpPr>
        <p:spPr>
          <a:xfrm>
            <a:off x="20498400" y="3418844"/>
            <a:ext cx="432000" cy="576050"/>
          </a:xfrm>
          <a:solidFill>
            <a:schemeClr val="accent4"/>
          </a:solidFill>
        </p:spPr>
        <p:txBody>
          <a:bodyPr anchor="ctr" anchorCtr="1"/>
          <a:lstStyle>
            <a:lvl1pPr marL="0" indent="0">
              <a:spcBef>
                <a:spcPts val="0"/>
              </a:spcBef>
              <a:buFontTx/>
              <a:buNone/>
              <a:defRPr/>
            </a:lvl1pPr>
          </a:lstStyle>
          <a:p>
            <a:pPr lvl="0"/>
            <a:r>
              <a:rPr lang="cs-CZ"/>
              <a:t>Kliknutím lze upravit styly předlohy textu.</a:t>
            </a:r>
          </a:p>
        </p:txBody>
      </p:sp>
      <p:sp>
        <p:nvSpPr>
          <p:cNvPr id="12" name="Zástupný symbol pro text 13"/>
          <p:cNvSpPr>
            <a:spLocks noGrp="1"/>
          </p:cNvSpPr>
          <p:nvPr>
            <p:ph type="body" sz="quarter" idx="18"/>
          </p:nvPr>
        </p:nvSpPr>
        <p:spPr>
          <a:xfrm>
            <a:off x="21074400" y="2683105"/>
            <a:ext cx="2062800" cy="576050"/>
          </a:xfrm>
        </p:spPr>
        <p:txBody>
          <a:bodyPr anchor="ctr">
            <a:normAutofit/>
          </a:bodyPr>
          <a:lstStyle>
            <a:lvl1pPr marL="0" indent="0">
              <a:spcBef>
                <a:spcPts val="0"/>
              </a:spcBef>
              <a:buFontTx/>
              <a:buNone/>
              <a:defRPr sz="2200" b="0" cap="none" baseline="0">
                <a:solidFill>
                  <a:schemeClr val="tx1"/>
                </a:solidFill>
                <a:latin typeface="+mn-lt"/>
              </a:defRPr>
            </a:lvl1pPr>
          </a:lstStyle>
          <a:p>
            <a:pPr lvl="0"/>
            <a:r>
              <a:rPr lang="cs-CZ"/>
              <a:t>Kliknutím lze upravit styly předlohy textu.</a:t>
            </a:r>
          </a:p>
        </p:txBody>
      </p:sp>
      <p:sp>
        <p:nvSpPr>
          <p:cNvPr id="13" name="Zástupný symbol pro text 13"/>
          <p:cNvSpPr>
            <a:spLocks noGrp="1"/>
          </p:cNvSpPr>
          <p:nvPr>
            <p:ph type="body" sz="quarter" idx="29"/>
          </p:nvPr>
        </p:nvSpPr>
        <p:spPr>
          <a:xfrm>
            <a:off x="21074400" y="3417897"/>
            <a:ext cx="2062800" cy="576050"/>
          </a:xfrm>
        </p:spPr>
        <p:txBody>
          <a:bodyPr anchor="ctr">
            <a:normAutofit/>
          </a:bodyPr>
          <a:lstStyle>
            <a:lvl1pPr marL="0" indent="0">
              <a:spcBef>
                <a:spcPts val="0"/>
              </a:spcBef>
              <a:buFontTx/>
              <a:buNone/>
              <a:defRPr sz="2200" b="0" cap="none" baseline="0">
                <a:solidFill>
                  <a:schemeClr val="tx1"/>
                </a:solidFill>
                <a:latin typeface="+mn-lt"/>
              </a:defRPr>
            </a:lvl1pPr>
          </a:lstStyle>
          <a:p>
            <a:pPr lvl="0"/>
            <a:r>
              <a:rPr lang="cs-CZ"/>
              <a:t>Kliknutím lze upravit styly předlohy textu.</a:t>
            </a:r>
          </a:p>
        </p:txBody>
      </p:sp>
      <p:sp>
        <p:nvSpPr>
          <p:cNvPr id="15" name="Zástupný symbol pro text 13"/>
          <p:cNvSpPr>
            <a:spLocks noGrp="1"/>
          </p:cNvSpPr>
          <p:nvPr>
            <p:ph type="body" sz="quarter" idx="30"/>
          </p:nvPr>
        </p:nvSpPr>
        <p:spPr>
          <a:xfrm>
            <a:off x="21074400" y="4195564"/>
            <a:ext cx="2062800" cy="576050"/>
          </a:xfrm>
        </p:spPr>
        <p:txBody>
          <a:bodyPr anchor="ctr">
            <a:normAutofit/>
          </a:bodyPr>
          <a:lstStyle>
            <a:lvl1pPr marL="0" indent="0">
              <a:spcBef>
                <a:spcPts val="0"/>
              </a:spcBef>
              <a:buFontTx/>
              <a:buNone/>
              <a:defRPr sz="2200" b="0" cap="none" baseline="0">
                <a:solidFill>
                  <a:schemeClr val="tx1"/>
                </a:solidFill>
                <a:latin typeface="+mn-lt"/>
              </a:defRPr>
            </a:lvl1pPr>
          </a:lstStyle>
          <a:p>
            <a:pPr lvl="0"/>
            <a:r>
              <a:rPr lang="cs-CZ"/>
              <a:t>Kliknutím lze upravit styly předlohy textu.</a:t>
            </a:r>
          </a:p>
        </p:txBody>
      </p:sp>
      <p:sp>
        <p:nvSpPr>
          <p:cNvPr id="16" name="Zástupný symbol pro text 13"/>
          <p:cNvSpPr>
            <a:spLocks noGrp="1"/>
          </p:cNvSpPr>
          <p:nvPr>
            <p:ph type="body" sz="quarter" idx="31"/>
          </p:nvPr>
        </p:nvSpPr>
        <p:spPr>
          <a:xfrm>
            <a:off x="15678150" y="2683105"/>
            <a:ext cx="4140000" cy="2088509"/>
          </a:xfrm>
        </p:spPr>
        <p:txBody>
          <a:bodyPr anchor="ctr">
            <a:normAutofit/>
          </a:bodyPr>
          <a:lstStyle>
            <a:lvl1pPr marL="0" indent="0" algn="r">
              <a:spcBef>
                <a:spcPts val="0"/>
              </a:spcBef>
              <a:buFontTx/>
              <a:buNone/>
              <a:defRPr sz="3200" b="0" cap="all" baseline="0">
                <a:solidFill>
                  <a:schemeClr val="accent2"/>
                </a:solidFill>
                <a:latin typeface="+mn-lt"/>
              </a:defRPr>
            </a:lvl1pPr>
          </a:lstStyle>
          <a:p>
            <a:pPr lvl="0"/>
            <a:r>
              <a:rPr lang="cs-CZ"/>
              <a:t>Kliknutím lze upravit styly předlohy textu.</a:t>
            </a:r>
          </a:p>
        </p:txBody>
      </p:sp>
      <p:sp>
        <p:nvSpPr>
          <p:cNvPr id="18" name="Zástupný symbol pro číslo snímku 19">
            <a:extLst>
              <a:ext uri="{FF2B5EF4-FFF2-40B4-BE49-F238E27FC236}">
                <a16:creationId xmlns="" xmlns:a16="http://schemas.microsoft.com/office/drawing/2014/main" id="{715B9F34-2AC2-6849-B207-75E2E09B6C88}"/>
              </a:ext>
            </a:extLst>
          </p:cNvPr>
          <p:cNvSpPr>
            <a:spLocks noGrp="1"/>
          </p:cNvSpPr>
          <p:nvPr>
            <p:ph type="sldNum" sz="quarter" idx="32"/>
          </p:nvPr>
        </p:nvSpPr>
        <p:spPr/>
        <p:txBody>
          <a:bodyPr/>
          <a:lstStyle>
            <a:lvl1pPr>
              <a:defRPr/>
            </a:lvl1pPr>
          </a:lstStyle>
          <a:p>
            <a:fld id="{FBE7AE58-1BE1-C345-98C6-56E2618A7A39}" type="slidenum">
              <a:rPr lang="cs-CZ" altLang="cs-CZ"/>
              <a:pPr/>
              <a:t>‹#›</a:t>
            </a:fld>
            <a:endParaRPr lang="cs-CZ" altLang="cs-CZ"/>
          </a:p>
        </p:txBody>
      </p:sp>
    </p:spTree>
    <p:extLst>
      <p:ext uri="{BB962C8B-B14F-4D97-AF65-F5344CB8AC3E}">
        <p14:creationId xmlns:p14="http://schemas.microsoft.com/office/powerpoint/2010/main" val="2026763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Úzký obrázek, data, číslovaný text">
    <p:spTree>
      <p:nvGrpSpPr>
        <p:cNvPr id="1" name=""/>
        <p:cNvGrpSpPr/>
        <p:nvPr/>
      </p:nvGrpSpPr>
      <p:grpSpPr>
        <a:xfrm>
          <a:off x="0" y="0"/>
          <a:ext cx="0" cy="0"/>
          <a:chOff x="0" y="0"/>
          <a:chExt cx="0" cy="0"/>
        </a:xfrm>
      </p:grpSpPr>
      <p:cxnSp>
        <p:nvCxnSpPr>
          <p:cNvPr id="14" name="Přímá spojnice 13">
            <a:extLst>
              <a:ext uri="{FF2B5EF4-FFF2-40B4-BE49-F238E27FC236}">
                <a16:creationId xmlns="" xmlns:a16="http://schemas.microsoft.com/office/drawing/2014/main" id="{14180837-A078-4845-B923-F76E0A8A6588}"/>
              </a:ext>
            </a:extLst>
          </p:cNvPr>
          <p:cNvCxnSpPr>
            <a:cxnSpLocks/>
          </p:cNvCxnSpPr>
          <p:nvPr userDrawn="1"/>
        </p:nvCxnSpPr>
        <p:spPr>
          <a:xfrm>
            <a:off x="11850688" y="2640013"/>
            <a:ext cx="0" cy="1503997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Obrázek 18">
            <a:extLst>
              <a:ext uri="{FF2B5EF4-FFF2-40B4-BE49-F238E27FC236}">
                <a16:creationId xmlns="" xmlns:a16="http://schemas.microsoft.com/office/drawing/2014/main" id="{D8AFB44C-3C07-804A-9316-7282C418A1D3}"/>
              </a:ext>
            </a:extLst>
          </p:cNvPr>
          <p:cNvPicPr>
            <a:picLocks noChangeAspect="1"/>
          </p:cNvPicPr>
          <p:nvPr userDrawn="1"/>
        </p:nvPicPr>
        <p:blipFill>
          <a:blip r:embed="rId2">
            <a:extLst>
              <a:ext uri="{28A0092B-C50C-407E-A947-70E740481C1C}">
                <a14:useLocalDpi xmlns:a14="http://schemas.microsoft.com/office/drawing/2010/main" val="0"/>
              </a:ext>
            </a:extLst>
          </a:blip>
          <a:srcRect l="27536" t="3180" r="70308" b="3300"/>
          <a:stretch>
            <a:fillRect/>
          </a:stretch>
        </p:blipFill>
        <p:spPr bwMode="auto">
          <a:xfrm>
            <a:off x="6715125" y="587375"/>
            <a:ext cx="701675" cy="170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693600" y="2640229"/>
            <a:ext cx="10443600" cy="1680146"/>
          </a:xfrm>
        </p:spPr>
        <p:txBody>
          <a:bodyPr anchor="b"/>
          <a:lstStyle>
            <a:lvl1pPr>
              <a:defRPr/>
            </a:lvl1pPr>
          </a:lstStyle>
          <a:p>
            <a:r>
              <a:rPr lang="cs-CZ"/>
              <a:t>Kliknutím lze upravit styl.</a:t>
            </a:r>
            <a:endParaRPr lang="en-US" dirty="0"/>
          </a:p>
        </p:txBody>
      </p:sp>
      <p:sp>
        <p:nvSpPr>
          <p:cNvPr id="8" name="Zástupný symbol pro obrázek 7"/>
          <p:cNvSpPr>
            <a:spLocks noGrp="1"/>
          </p:cNvSpPr>
          <p:nvPr>
            <p:ph type="pic" sz="quarter" idx="13"/>
          </p:nvPr>
        </p:nvSpPr>
        <p:spPr>
          <a:xfrm>
            <a:off x="457200" y="609653"/>
            <a:ext cx="5835600" cy="17070282"/>
          </a:xfrm>
        </p:spPr>
        <p:txBody>
          <a:bodyPr rtlCol="0">
            <a:normAutofit/>
          </a:bodyPr>
          <a:lstStyle/>
          <a:p>
            <a:pPr lvl="0"/>
            <a:r>
              <a:rPr lang="cs-CZ" noProof="0"/>
              <a:t>Kliknutím na ikonu přidáte obrázek.</a:t>
            </a:r>
            <a:endParaRPr lang="cs-CZ" noProof="0" dirty="0"/>
          </a:p>
        </p:txBody>
      </p:sp>
      <p:sp>
        <p:nvSpPr>
          <p:cNvPr id="12" name="Zástupný symbol pro text 13"/>
          <p:cNvSpPr>
            <a:spLocks noGrp="1"/>
          </p:cNvSpPr>
          <p:nvPr>
            <p:ph type="body" sz="quarter" idx="19"/>
          </p:nvPr>
        </p:nvSpPr>
        <p:spPr>
          <a:xfrm>
            <a:off x="12693600" y="4560396"/>
            <a:ext cx="10443600" cy="3216279"/>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sp>
        <p:nvSpPr>
          <p:cNvPr id="17" name="Zástupný symbol pro text 13"/>
          <p:cNvSpPr>
            <a:spLocks noGrp="1"/>
          </p:cNvSpPr>
          <p:nvPr>
            <p:ph type="body" sz="quarter" idx="17"/>
          </p:nvPr>
        </p:nvSpPr>
        <p:spPr>
          <a:xfrm>
            <a:off x="7272000" y="2640229"/>
            <a:ext cx="4068000" cy="1680146"/>
          </a:xfrm>
        </p:spPr>
        <p:txBody>
          <a:bodyPr anchor="b">
            <a:normAutofit/>
          </a:bodyPr>
          <a:lstStyle>
            <a:lvl1pPr marL="0" indent="0">
              <a:spcBef>
                <a:spcPts val="0"/>
              </a:spcBef>
              <a:buFontTx/>
              <a:buNone/>
              <a:defRPr sz="4800" b="1" cap="all" baseline="0">
                <a:solidFill>
                  <a:schemeClr val="accent1"/>
                </a:solidFill>
                <a:latin typeface="+mj-lt"/>
              </a:defRPr>
            </a:lvl1pPr>
          </a:lstStyle>
          <a:p>
            <a:pPr lvl="0"/>
            <a:r>
              <a:rPr lang="cs-CZ"/>
              <a:t>Kliknutím lze upravit styly předlohy textu.</a:t>
            </a:r>
          </a:p>
        </p:txBody>
      </p:sp>
      <p:sp>
        <p:nvSpPr>
          <p:cNvPr id="10" name="Zástupný symbol pro text 13"/>
          <p:cNvSpPr>
            <a:spLocks noGrp="1"/>
          </p:cNvSpPr>
          <p:nvPr>
            <p:ph type="body" sz="quarter" idx="23"/>
          </p:nvPr>
        </p:nvSpPr>
        <p:spPr>
          <a:xfrm>
            <a:off x="7239600" y="5664492"/>
            <a:ext cx="4068000" cy="1728150"/>
          </a:xfrm>
        </p:spPr>
        <p:txBody>
          <a:bodyPr anchor="ctr">
            <a:normAutofit/>
          </a:bodyPr>
          <a:lstStyle>
            <a:lvl1pPr marL="0" indent="0" algn="ctr">
              <a:spcBef>
                <a:spcPts val="0"/>
              </a:spcBef>
              <a:buFontTx/>
              <a:buNone/>
              <a:defRPr sz="9200" b="1" cap="none" baseline="0">
                <a:solidFill>
                  <a:schemeClr val="accent1"/>
                </a:solidFill>
                <a:latin typeface="+mj-lt"/>
              </a:defRPr>
            </a:lvl1pPr>
          </a:lstStyle>
          <a:p>
            <a:pPr lvl="0"/>
            <a:r>
              <a:rPr lang="cs-CZ"/>
              <a:t>Kliknutím lze upravit styly předlohy textu.</a:t>
            </a:r>
          </a:p>
        </p:txBody>
      </p:sp>
      <p:sp>
        <p:nvSpPr>
          <p:cNvPr id="13" name="Zástupný symbol pro text 13"/>
          <p:cNvSpPr>
            <a:spLocks noGrp="1"/>
          </p:cNvSpPr>
          <p:nvPr>
            <p:ph type="body" sz="quarter" idx="24"/>
          </p:nvPr>
        </p:nvSpPr>
        <p:spPr>
          <a:xfrm>
            <a:off x="7239600" y="7536654"/>
            <a:ext cx="4068000" cy="1296113"/>
          </a:xfrm>
        </p:spPr>
        <p:txBody>
          <a:bodyPr>
            <a:normAutofit/>
          </a:bodyPr>
          <a:lstStyle>
            <a:lvl1pPr marL="0" indent="0" algn="ctr">
              <a:spcBef>
                <a:spcPts val="0"/>
              </a:spcBef>
              <a:buFontTx/>
              <a:buNone/>
              <a:defRPr sz="3600" b="0" cap="all" baseline="0">
                <a:solidFill>
                  <a:schemeClr val="accent1"/>
                </a:solidFill>
                <a:latin typeface="+mj-lt"/>
              </a:defRPr>
            </a:lvl1pPr>
          </a:lstStyle>
          <a:p>
            <a:pPr lvl="0"/>
            <a:r>
              <a:rPr lang="cs-CZ"/>
              <a:t>Kliknutím lze upravit styly předlohy textu.</a:t>
            </a:r>
          </a:p>
        </p:txBody>
      </p:sp>
      <p:sp>
        <p:nvSpPr>
          <p:cNvPr id="15" name="Zástupný symbol pro text 13"/>
          <p:cNvSpPr>
            <a:spLocks noGrp="1"/>
          </p:cNvSpPr>
          <p:nvPr>
            <p:ph type="body" sz="quarter" idx="25"/>
          </p:nvPr>
        </p:nvSpPr>
        <p:spPr>
          <a:xfrm>
            <a:off x="7239600" y="9347812"/>
            <a:ext cx="4068000" cy="1728150"/>
          </a:xfrm>
        </p:spPr>
        <p:txBody>
          <a:bodyPr anchor="ctr">
            <a:normAutofit/>
          </a:bodyPr>
          <a:lstStyle>
            <a:lvl1pPr marL="0" indent="0" algn="ctr">
              <a:spcBef>
                <a:spcPts val="0"/>
              </a:spcBef>
              <a:buFontTx/>
              <a:buNone/>
              <a:defRPr sz="9200" b="1" cap="none" baseline="0">
                <a:solidFill>
                  <a:schemeClr val="accent1"/>
                </a:solidFill>
                <a:latin typeface="+mj-lt"/>
              </a:defRPr>
            </a:lvl1pPr>
          </a:lstStyle>
          <a:p>
            <a:pPr lvl="0"/>
            <a:r>
              <a:rPr lang="cs-CZ"/>
              <a:t>Kliknutím lze upravit styly předlohy textu.</a:t>
            </a:r>
          </a:p>
        </p:txBody>
      </p:sp>
      <p:sp>
        <p:nvSpPr>
          <p:cNvPr id="16" name="Zástupný symbol pro text 13"/>
          <p:cNvSpPr>
            <a:spLocks noGrp="1"/>
          </p:cNvSpPr>
          <p:nvPr>
            <p:ph type="body" sz="quarter" idx="26"/>
          </p:nvPr>
        </p:nvSpPr>
        <p:spPr>
          <a:xfrm>
            <a:off x="7239600" y="11232975"/>
            <a:ext cx="4068000" cy="1296113"/>
          </a:xfrm>
        </p:spPr>
        <p:txBody>
          <a:bodyPr>
            <a:normAutofit/>
          </a:bodyPr>
          <a:lstStyle>
            <a:lvl1pPr marL="0" indent="0" algn="ctr">
              <a:spcBef>
                <a:spcPts val="0"/>
              </a:spcBef>
              <a:buFontTx/>
              <a:buNone/>
              <a:defRPr sz="3600" b="0" cap="all" baseline="0">
                <a:solidFill>
                  <a:schemeClr val="accent1"/>
                </a:solidFill>
                <a:latin typeface="+mj-lt"/>
              </a:defRPr>
            </a:lvl1pPr>
          </a:lstStyle>
          <a:p>
            <a:pPr lvl="0"/>
            <a:r>
              <a:rPr lang="cs-CZ"/>
              <a:t>Kliknutím lze upravit styly předlohy textu.</a:t>
            </a:r>
          </a:p>
        </p:txBody>
      </p:sp>
      <p:sp>
        <p:nvSpPr>
          <p:cNvPr id="18" name="Zástupný symbol pro text 13"/>
          <p:cNvSpPr>
            <a:spLocks noGrp="1"/>
          </p:cNvSpPr>
          <p:nvPr>
            <p:ph type="body" sz="quarter" idx="27"/>
          </p:nvPr>
        </p:nvSpPr>
        <p:spPr>
          <a:xfrm>
            <a:off x="7239600" y="13031131"/>
            <a:ext cx="4068000" cy="1728150"/>
          </a:xfrm>
        </p:spPr>
        <p:txBody>
          <a:bodyPr anchor="ctr">
            <a:normAutofit/>
          </a:bodyPr>
          <a:lstStyle>
            <a:lvl1pPr marL="0" indent="0" algn="ctr">
              <a:spcBef>
                <a:spcPts val="0"/>
              </a:spcBef>
              <a:buFontTx/>
              <a:buNone/>
              <a:defRPr sz="9200" b="1" cap="none" baseline="0">
                <a:solidFill>
                  <a:schemeClr val="accent1"/>
                </a:solidFill>
                <a:latin typeface="+mj-lt"/>
              </a:defRPr>
            </a:lvl1pPr>
          </a:lstStyle>
          <a:p>
            <a:pPr lvl="0"/>
            <a:r>
              <a:rPr lang="cs-CZ"/>
              <a:t>Kliknutím lze upravit styly předlohy textu.</a:t>
            </a:r>
          </a:p>
        </p:txBody>
      </p:sp>
      <p:sp>
        <p:nvSpPr>
          <p:cNvPr id="19" name="Zástupný symbol pro text 13"/>
          <p:cNvSpPr>
            <a:spLocks noGrp="1"/>
          </p:cNvSpPr>
          <p:nvPr>
            <p:ph type="body" sz="quarter" idx="28"/>
          </p:nvPr>
        </p:nvSpPr>
        <p:spPr>
          <a:xfrm>
            <a:off x="7239600" y="14881292"/>
            <a:ext cx="4068000" cy="1296113"/>
          </a:xfrm>
        </p:spPr>
        <p:txBody>
          <a:bodyPr>
            <a:normAutofit/>
          </a:bodyPr>
          <a:lstStyle>
            <a:lvl1pPr marL="0" indent="0" algn="ctr">
              <a:spcBef>
                <a:spcPts val="0"/>
              </a:spcBef>
              <a:buFontTx/>
              <a:buNone/>
              <a:defRPr sz="3600" b="0" cap="all" baseline="0">
                <a:solidFill>
                  <a:schemeClr val="accent1"/>
                </a:solidFill>
                <a:latin typeface="+mj-lt"/>
              </a:defRPr>
            </a:lvl1pPr>
          </a:lstStyle>
          <a:p>
            <a:pPr lvl="0"/>
            <a:r>
              <a:rPr lang="cs-CZ"/>
              <a:t>Kliknutím lze upravit styly předlohy textu.</a:t>
            </a:r>
          </a:p>
        </p:txBody>
      </p:sp>
      <p:sp>
        <p:nvSpPr>
          <p:cNvPr id="5" name="Zástupný symbol pro text 4"/>
          <p:cNvSpPr>
            <a:spLocks noGrp="1"/>
          </p:cNvSpPr>
          <p:nvPr>
            <p:ph type="body" sz="quarter" idx="29"/>
          </p:nvPr>
        </p:nvSpPr>
        <p:spPr>
          <a:xfrm>
            <a:off x="12693600" y="7939889"/>
            <a:ext cx="10443600" cy="8647351"/>
          </a:xfrm>
        </p:spPr>
        <p:txBody>
          <a:bodyPr/>
          <a:lstStyle>
            <a:lvl1pPr marL="672034" indent="-672034">
              <a:buFont typeface="+mj-lt"/>
              <a:buAutoNum type="arabicPeriod"/>
              <a:defRPr cap="all" baseline="0">
                <a:solidFill>
                  <a:schemeClr val="accent2"/>
                </a:solidFill>
              </a:defRPr>
            </a:lvl1pPr>
            <a:lvl2pPr marL="672034" indent="0">
              <a:buFontTx/>
              <a:buNone/>
              <a:defRPr/>
            </a:lvl2pPr>
          </a:lstStyle>
          <a:p>
            <a:pPr lvl="0"/>
            <a:r>
              <a:rPr lang="cs-CZ"/>
              <a:t>Kliknutím lze upravit styly předlohy textu.</a:t>
            </a:r>
          </a:p>
          <a:p>
            <a:pPr lvl="1"/>
            <a:r>
              <a:rPr lang="cs-CZ"/>
              <a:t>Druhá úroveň</a:t>
            </a:r>
          </a:p>
        </p:txBody>
      </p:sp>
      <p:sp>
        <p:nvSpPr>
          <p:cNvPr id="21" name="Slide Number Placeholder 5">
            <a:extLst>
              <a:ext uri="{FF2B5EF4-FFF2-40B4-BE49-F238E27FC236}">
                <a16:creationId xmlns="" xmlns:a16="http://schemas.microsoft.com/office/drawing/2014/main" id="{5B8E468A-4BAD-624B-9649-20B7C3933F49}"/>
              </a:ext>
            </a:extLst>
          </p:cNvPr>
          <p:cNvSpPr>
            <a:spLocks noGrp="1"/>
          </p:cNvSpPr>
          <p:nvPr>
            <p:ph type="sldNum" sz="quarter" idx="30"/>
          </p:nvPr>
        </p:nvSpPr>
        <p:spPr/>
        <p:txBody>
          <a:bodyPr/>
          <a:lstStyle>
            <a:lvl1pPr>
              <a:defRPr/>
            </a:lvl1pPr>
          </a:lstStyle>
          <a:p>
            <a:fld id="{D9A3343B-DD79-C84E-AAB3-E3670796345B}" type="slidenum">
              <a:rPr lang="cs-CZ" altLang="cs-CZ"/>
              <a:pPr/>
              <a:t>‹#›</a:t>
            </a:fld>
            <a:endParaRPr lang="cs-CZ" altLang="cs-CZ"/>
          </a:p>
        </p:txBody>
      </p:sp>
    </p:spTree>
    <p:extLst>
      <p:ext uri="{BB962C8B-B14F-4D97-AF65-F5344CB8AC3E}">
        <p14:creationId xmlns:p14="http://schemas.microsoft.com/office/powerpoint/2010/main" val="1265268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58601CD-56F1-E64B-B495-4E968ABC2604}"/>
              </a:ext>
            </a:extLst>
          </p:cNvPr>
          <p:cNvSpPr>
            <a:spLocks noGrp="1"/>
          </p:cNvSpPr>
          <p:nvPr>
            <p:ph type="title"/>
          </p:nvPr>
        </p:nvSpPr>
        <p:spPr>
          <a:xfrm>
            <a:off x="1249363" y="2640013"/>
            <a:ext cx="21888450" cy="1631950"/>
          </a:xfrm>
          <a:prstGeom prst="rect">
            <a:avLst/>
          </a:prstGeom>
        </p:spPr>
        <p:txBody>
          <a:bodyPr vert="horz" lIns="0" tIns="0" rIns="0" bIns="0" rtlCol="0" anchor="t" anchorCtr="0">
            <a:normAutofit/>
          </a:bodyPr>
          <a:lstStyle/>
          <a:p>
            <a:r>
              <a:rPr lang="cs-CZ" dirty="0"/>
              <a:t>Kliknutím lze upravit styl.</a:t>
            </a:r>
            <a:endParaRPr lang="en-US" dirty="0"/>
          </a:p>
        </p:txBody>
      </p:sp>
      <p:sp>
        <p:nvSpPr>
          <p:cNvPr id="1027" name="Text Placeholder 2">
            <a:extLst>
              <a:ext uri="{FF2B5EF4-FFF2-40B4-BE49-F238E27FC236}">
                <a16:creationId xmlns="" xmlns:a16="http://schemas.microsoft.com/office/drawing/2014/main" id="{598FF764-3A39-4B41-B6B3-8ACAAF16267E}"/>
              </a:ext>
            </a:extLst>
          </p:cNvPr>
          <p:cNvSpPr>
            <a:spLocks noGrp="1"/>
          </p:cNvSpPr>
          <p:nvPr>
            <p:ph type="body" idx="1"/>
          </p:nvPr>
        </p:nvSpPr>
        <p:spPr bwMode="auto">
          <a:xfrm>
            <a:off x="1249363" y="4319588"/>
            <a:ext cx="21888450" cy="1230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Upravte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altLang="cs-CZ"/>
          </a:p>
        </p:txBody>
      </p:sp>
      <p:sp>
        <p:nvSpPr>
          <p:cNvPr id="4" name="Date Placeholder 3">
            <a:extLst>
              <a:ext uri="{FF2B5EF4-FFF2-40B4-BE49-F238E27FC236}">
                <a16:creationId xmlns="" xmlns:a16="http://schemas.microsoft.com/office/drawing/2014/main" id="{B7FDB7AB-D1CB-EE47-8378-AC1C3C56BAD5}"/>
              </a:ext>
            </a:extLst>
          </p:cNvPr>
          <p:cNvSpPr>
            <a:spLocks noGrp="1"/>
          </p:cNvSpPr>
          <p:nvPr>
            <p:ph type="dt" sz="half" idx="2"/>
          </p:nvPr>
        </p:nvSpPr>
        <p:spPr>
          <a:xfrm>
            <a:off x="1249363" y="17103725"/>
            <a:ext cx="2879725" cy="576263"/>
          </a:xfrm>
          <a:prstGeom prst="rect">
            <a:avLst/>
          </a:prstGeom>
        </p:spPr>
        <p:txBody>
          <a:bodyPr vert="horz" lIns="0" tIns="0" rIns="0" bIns="0" rtlCol="0" anchor="ctr"/>
          <a:lstStyle>
            <a:lvl1pPr algn="l" fontAlgn="auto">
              <a:spcBef>
                <a:spcPts val="0"/>
              </a:spcBef>
              <a:spcAft>
                <a:spcPts val="0"/>
              </a:spcAft>
              <a:defRPr sz="2400">
                <a:solidFill>
                  <a:schemeClr val="bg2"/>
                </a:solidFill>
                <a:latin typeface="+mn-lt"/>
                <a:cs typeface="+mn-cs"/>
              </a:defRPr>
            </a:lvl1pPr>
          </a:lstStyle>
          <a:p>
            <a:pPr>
              <a:defRPr/>
            </a:pPr>
            <a:fld id="{056966E8-CB62-7846-9276-A54E38E1B64A}" type="datetimeFigureOut">
              <a:rPr lang="cs-CZ"/>
              <a:pPr>
                <a:defRPr/>
              </a:pPr>
              <a:t>17.3.2022</a:t>
            </a:fld>
            <a:endParaRPr lang="cs-CZ" dirty="0"/>
          </a:p>
        </p:txBody>
      </p:sp>
      <p:sp>
        <p:nvSpPr>
          <p:cNvPr id="5" name="Footer Placeholder 4">
            <a:extLst>
              <a:ext uri="{FF2B5EF4-FFF2-40B4-BE49-F238E27FC236}">
                <a16:creationId xmlns="" xmlns:a16="http://schemas.microsoft.com/office/drawing/2014/main" id="{3CAA3AF0-7549-BB40-884D-CC889033C35E}"/>
              </a:ext>
            </a:extLst>
          </p:cNvPr>
          <p:cNvSpPr>
            <a:spLocks noGrp="1"/>
          </p:cNvSpPr>
          <p:nvPr>
            <p:ph type="ftr" sz="quarter" idx="3"/>
          </p:nvPr>
        </p:nvSpPr>
        <p:spPr>
          <a:xfrm>
            <a:off x="4129088" y="17103725"/>
            <a:ext cx="16127412" cy="576263"/>
          </a:xfrm>
          <a:prstGeom prst="rect">
            <a:avLst/>
          </a:prstGeom>
        </p:spPr>
        <p:txBody>
          <a:bodyPr vert="horz" lIns="0" tIns="0" rIns="0" bIns="0" rtlCol="0" anchor="ctr"/>
          <a:lstStyle>
            <a:lvl1pPr algn="ctr" fontAlgn="auto">
              <a:spcBef>
                <a:spcPts val="0"/>
              </a:spcBef>
              <a:spcAft>
                <a:spcPts val="0"/>
              </a:spcAft>
              <a:defRPr sz="2400">
                <a:solidFill>
                  <a:schemeClr val="bg2"/>
                </a:solidFill>
                <a:latin typeface="+mn-lt"/>
                <a:cs typeface="+mn-cs"/>
              </a:defRPr>
            </a:lvl1pPr>
          </a:lstStyle>
          <a:p>
            <a:pPr>
              <a:defRPr/>
            </a:pPr>
            <a:endParaRPr lang="cs-CZ"/>
          </a:p>
        </p:txBody>
      </p:sp>
      <p:sp>
        <p:nvSpPr>
          <p:cNvPr id="6" name="Slide Number Placeholder 5">
            <a:extLst>
              <a:ext uri="{FF2B5EF4-FFF2-40B4-BE49-F238E27FC236}">
                <a16:creationId xmlns="" xmlns:a16="http://schemas.microsoft.com/office/drawing/2014/main" id="{5BB1399E-C056-0346-A98A-11924D729A46}"/>
              </a:ext>
            </a:extLst>
          </p:cNvPr>
          <p:cNvSpPr>
            <a:spLocks noGrp="1"/>
          </p:cNvSpPr>
          <p:nvPr>
            <p:ph type="sldNum" sz="quarter" idx="4"/>
          </p:nvPr>
        </p:nvSpPr>
        <p:spPr>
          <a:xfrm>
            <a:off x="20256500" y="17103725"/>
            <a:ext cx="2881313" cy="576263"/>
          </a:xfrm>
          <a:prstGeom prst="rect">
            <a:avLst/>
          </a:prstGeom>
        </p:spPr>
        <p:txBody>
          <a:bodyPr vert="horz" wrap="square" lIns="0" tIns="0" rIns="0" bIns="0" numCol="1" anchor="ctr" anchorCtr="0" compatLnSpc="1">
            <a:prstTxWarp prst="textNoShape">
              <a:avLst/>
            </a:prstTxWarp>
          </a:bodyPr>
          <a:lstStyle>
            <a:lvl1pPr algn="r">
              <a:defRPr sz="2400">
                <a:solidFill>
                  <a:schemeClr val="bg2"/>
                </a:solidFill>
              </a:defRPr>
            </a:lvl1pPr>
          </a:lstStyle>
          <a:p>
            <a:fld id="{0F6C3FB5-DE07-AB48-AFA3-4E71C56D144B}" type="slidenum">
              <a:rPr lang="cs-CZ" altLang="cs-CZ"/>
              <a:pPr/>
              <a:t>‹#›</a:t>
            </a:fld>
            <a:endParaRPr lang="cs-CZ" altLang="cs-CZ"/>
          </a:p>
        </p:txBody>
      </p:sp>
      <p:cxnSp>
        <p:nvCxnSpPr>
          <p:cNvPr id="9" name="Vodítko vertik. 4" hidden="1">
            <a:extLst>
              <a:ext uri="{FF2B5EF4-FFF2-40B4-BE49-F238E27FC236}">
                <a16:creationId xmlns="" xmlns:a16="http://schemas.microsoft.com/office/drawing/2014/main" id="{D955BD97-CEDD-B742-B24F-5825E2467CB4}"/>
              </a:ext>
            </a:extLst>
          </p:cNvPr>
          <p:cNvCxnSpPr/>
          <p:nvPr/>
        </p:nvCxnSpPr>
        <p:spPr>
          <a:xfrm>
            <a:off x="23929975" y="0"/>
            <a:ext cx="0" cy="18289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Vodítko vertik. 3" hidden="1">
            <a:extLst>
              <a:ext uri="{FF2B5EF4-FFF2-40B4-BE49-F238E27FC236}">
                <a16:creationId xmlns="" xmlns:a16="http://schemas.microsoft.com/office/drawing/2014/main" id="{B1D49FB1-A375-4340-9541-9A2DEC03475B}"/>
              </a:ext>
            </a:extLst>
          </p:cNvPr>
          <p:cNvCxnSpPr/>
          <p:nvPr/>
        </p:nvCxnSpPr>
        <p:spPr>
          <a:xfrm>
            <a:off x="23137813" y="0"/>
            <a:ext cx="0" cy="18289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Vodítko vertik. 2" hidden="1">
            <a:extLst>
              <a:ext uri="{FF2B5EF4-FFF2-40B4-BE49-F238E27FC236}">
                <a16:creationId xmlns="" xmlns:a16="http://schemas.microsoft.com/office/drawing/2014/main" id="{89716CE2-97AE-5343-A750-F6D88063FADF}"/>
              </a:ext>
            </a:extLst>
          </p:cNvPr>
          <p:cNvCxnSpPr/>
          <p:nvPr/>
        </p:nvCxnSpPr>
        <p:spPr>
          <a:xfrm>
            <a:off x="1249363" y="0"/>
            <a:ext cx="0" cy="18289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Vodítko vertik. 1" hidden="1">
            <a:extLst>
              <a:ext uri="{FF2B5EF4-FFF2-40B4-BE49-F238E27FC236}">
                <a16:creationId xmlns="" xmlns:a16="http://schemas.microsoft.com/office/drawing/2014/main" id="{6296C8D2-45C8-724C-A556-16E2F0151A91}"/>
              </a:ext>
            </a:extLst>
          </p:cNvPr>
          <p:cNvCxnSpPr/>
          <p:nvPr/>
        </p:nvCxnSpPr>
        <p:spPr>
          <a:xfrm>
            <a:off x="457200" y="0"/>
            <a:ext cx="0" cy="18289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Vodítko horiz. 5" hidden="1">
            <a:extLst>
              <a:ext uri="{FF2B5EF4-FFF2-40B4-BE49-F238E27FC236}">
                <a16:creationId xmlns="" xmlns:a16="http://schemas.microsoft.com/office/drawing/2014/main" id="{61D8C753-57B3-2F4F-866C-DAF5F58EB9D4}"/>
              </a:ext>
            </a:extLst>
          </p:cNvPr>
          <p:cNvCxnSpPr/>
          <p:nvPr/>
        </p:nvCxnSpPr>
        <p:spPr>
          <a:xfrm>
            <a:off x="0" y="17679988"/>
            <a:ext cx="243871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Vodítko horiz. 4" hidden="1">
            <a:extLst>
              <a:ext uri="{FF2B5EF4-FFF2-40B4-BE49-F238E27FC236}">
                <a16:creationId xmlns="" xmlns:a16="http://schemas.microsoft.com/office/drawing/2014/main" id="{32BC6AC7-DE10-A048-9CEB-833FE13A332B}"/>
              </a:ext>
            </a:extLst>
          </p:cNvPr>
          <p:cNvCxnSpPr/>
          <p:nvPr/>
        </p:nvCxnSpPr>
        <p:spPr>
          <a:xfrm>
            <a:off x="0" y="16624300"/>
            <a:ext cx="243871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Vodítko horiz. 3" hidden="1">
            <a:extLst>
              <a:ext uri="{FF2B5EF4-FFF2-40B4-BE49-F238E27FC236}">
                <a16:creationId xmlns="" xmlns:a16="http://schemas.microsoft.com/office/drawing/2014/main" id="{FC979D4A-5050-1B40-80C3-B9ADB9E8D22B}"/>
              </a:ext>
            </a:extLst>
          </p:cNvPr>
          <p:cNvCxnSpPr/>
          <p:nvPr/>
        </p:nvCxnSpPr>
        <p:spPr>
          <a:xfrm>
            <a:off x="0" y="4319588"/>
            <a:ext cx="243871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Vodítko horiz. 2" hidden="1">
            <a:extLst>
              <a:ext uri="{FF2B5EF4-FFF2-40B4-BE49-F238E27FC236}">
                <a16:creationId xmlns="" xmlns:a16="http://schemas.microsoft.com/office/drawing/2014/main" id="{2B0975C9-3D40-7943-93EF-44CD770BE5FE}"/>
              </a:ext>
            </a:extLst>
          </p:cNvPr>
          <p:cNvCxnSpPr/>
          <p:nvPr/>
        </p:nvCxnSpPr>
        <p:spPr>
          <a:xfrm>
            <a:off x="0" y="2640013"/>
            <a:ext cx="243871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Vodítko horiz. 1" hidden="1">
            <a:extLst>
              <a:ext uri="{FF2B5EF4-FFF2-40B4-BE49-F238E27FC236}">
                <a16:creationId xmlns="" xmlns:a16="http://schemas.microsoft.com/office/drawing/2014/main" id="{2D50DCFB-292A-0B46-B3CD-573E5DBE9942}"/>
              </a:ext>
            </a:extLst>
          </p:cNvPr>
          <p:cNvCxnSpPr/>
          <p:nvPr/>
        </p:nvCxnSpPr>
        <p:spPr>
          <a:xfrm>
            <a:off x="0" y="609600"/>
            <a:ext cx="243871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txStyles>
    <p:titleStyle>
      <a:lvl1pPr algn="l" defTabSz="2438400" rtl="0" eaLnBrk="0" fontAlgn="base" hangingPunct="0">
        <a:lnSpc>
          <a:spcPct val="90000"/>
        </a:lnSpc>
        <a:spcBef>
          <a:spcPct val="0"/>
        </a:spcBef>
        <a:spcAft>
          <a:spcPct val="0"/>
        </a:spcAft>
        <a:defRPr sz="4800" b="1" kern="1200" cap="all">
          <a:solidFill>
            <a:schemeClr val="accent1"/>
          </a:solidFill>
          <a:latin typeface="+mj-lt"/>
          <a:ea typeface="+mj-ea"/>
          <a:cs typeface="+mj-cs"/>
        </a:defRPr>
      </a:lvl1pPr>
      <a:lvl2pPr algn="l" defTabSz="2438400" rtl="0" eaLnBrk="0" fontAlgn="base" hangingPunct="0">
        <a:lnSpc>
          <a:spcPct val="90000"/>
        </a:lnSpc>
        <a:spcBef>
          <a:spcPct val="0"/>
        </a:spcBef>
        <a:spcAft>
          <a:spcPct val="0"/>
        </a:spcAft>
        <a:defRPr sz="4800" b="1">
          <a:solidFill>
            <a:schemeClr val="accent1"/>
          </a:solidFill>
          <a:latin typeface="Gill Sans MT" pitchFamily="34" charset="-18"/>
        </a:defRPr>
      </a:lvl2pPr>
      <a:lvl3pPr algn="l" defTabSz="2438400" rtl="0" eaLnBrk="0" fontAlgn="base" hangingPunct="0">
        <a:lnSpc>
          <a:spcPct val="90000"/>
        </a:lnSpc>
        <a:spcBef>
          <a:spcPct val="0"/>
        </a:spcBef>
        <a:spcAft>
          <a:spcPct val="0"/>
        </a:spcAft>
        <a:defRPr sz="4800" b="1">
          <a:solidFill>
            <a:schemeClr val="accent1"/>
          </a:solidFill>
          <a:latin typeface="Gill Sans MT" pitchFamily="34" charset="-18"/>
        </a:defRPr>
      </a:lvl3pPr>
      <a:lvl4pPr algn="l" defTabSz="2438400" rtl="0" eaLnBrk="0" fontAlgn="base" hangingPunct="0">
        <a:lnSpc>
          <a:spcPct val="90000"/>
        </a:lnSpc>
        <a:spcBef>
          <a:spcPct val="0"/>
        </a:spcBef>
        <a:spcAft>
          <a:spcPct val="0"/>
        </a:spcAft>
        <a:defRPr sz="4800" b="1">
          <a:solidFill>
            <a:schemeClr val="accent1"/>
          </a:solidFill>
          <a:latin typeface="Gill Sans MT" pitchFamily="34" charset="-18"/>
        </a:defRPr>
      </a:lvl4pPr>
      <a:lvl5pPr algn="l" defTabSz="2438400" rtl="0" eaLnBrk="0" fontAlgn="base" hangingPunct="0">
        <a:lnSpc>
          <a:spcPct val="90000"/>
        </a:lnSpc>
        <a:spcBef>
          <a:spcPct val="0"/>
        </a:spcBef>
        <a:spcAft>
          <a:spcPct val="0"/>
        </a:spcAft>
        <a:defRPr sz="4800" b="1">
          <a:solidFill>
            <a:schemeClr val="accent1"/>
          </a:solidFill>
          <a:latin typeface="Gill Sans MT" pitchFamily="34" charset="-18"/>
        </a:defRPr>
      </a:lvl5pPr>
      <a:lvl6pPr marL="457200" algn="l" defTabSz="2438400" rtl="0" fontAlgn="base">
        <a:lnSpc>
          <a:spcPct val="90000"/>
        </a:lnSpc>
        <a:spcBef>
          <a:spcPct val="0"/>
        </a:spcBef>
        <a:spcAft>
          <a:spcPct val="0"/>
        </a:spcAft>
        <a:defRPr sz="4800" b="1">
          <a:solidFill>
            <a:schemeClr val="accent1"/>
          </a:solidFill>
          <a:latin typeface="Gill Sans MT" pitchFamily="34" charset="-18"/>
        </a:defRPr>
      </a:lvl6pPr>
      <a:lvl7pPr marL="914400" algn="l" defTabSz="2438400" rtl="0" fontAlgn="base">
        <a:lnSpc>
          <a:spcPct val="90000"/>
        </a:lnSpc>
        <a:spcBef>
          <a:spcPct val="0"/>
        </a:spcBef>
        <a:spcAft>
          <a:spcPct val="0"/>
        </a:spcAft>
        <a:defRPr sz="4800" b="1">
          <a:solidFill>
            <a:schemeClr val="accent1"/>
          </a:solidFill>
          <a:latin typeface="Gill Sans MT" pitchFamily="34" charset="-18"/>
        </a:defRPr>
      </a:lvl7pPr>
      <a:lvl8pPr marL="1371600" algn="l" defTabSz="2438400" rtl="0" fontAlgn="base">
        <a:lnSpc>
          <a:spcPct val="90000"/>
        </a:lnSpc>
        <a:spcBef>
          <a:spcPct val="0"/>
        </a:spcBef>
        <a:spcAft>
          <a:spcPct val="0"/>
        </a:spcAft>
        <a:defRPr sz="4800" b="1">
          <a:solidFill>
            <a:schemeClr val="accent1"/>
          </a:solidFill>
          <a:latin typeface="Gill Sans MT" pitchFamily="34" charset="-18"/>
        </a:defRPr>
      </a:lvl8pPr>
      <a:lvl9pPr marL="1828800" algn="l" defTabSz="2438400" rtl="0" fontAlgn="base">
        <a:lnSpc>
          <a:spcPct val="90000"/>
        </a:lnSpc>
        <a:spcBef>
          <a:spcPct val="0"/>
        </a:spcBef>
        <a:spcAft>
          <a:spcPct val="0"/>
        </a:spcAft>
        <a:defRPr sz="4800" b="1">
          <a:solidFill>
            <a:schemeClr val="accent1"/>
          </a:solidFill>
          <a:latin typeface="Gill Sans MT" pitchFamily="34" charset="-18"/>
        </a:defRPr>
      </a:lvl9pPr>
    </p:titleStyle>
    <p:bodyStyle>
      <a:lvl1pPr marL="479425" indent="-479425" algn="l" defTabSz="2438400" rtl="0" eaLnBrk="0" fontAlgn="base" hangingPunct="0">
        <a:lnSpc>
          <a:spcPct val="90000"/>
        </a:lnSpc>
        <a:spcBef>
          <a:spcPts val="2663"/>
        </a:spcBef>
        <a:spcAft>
          <a:spcPct val="0"/>
        </a:spcAft>
        <a:buClr>
          <a:schemeClr val="accent2"/>
        </a:buClr>
        <a:buBlip>
          <a:blip r:embed="rId17"/>
        </a:buBlip>
        <a:defRPr sz="3200" kern="1200">
          <a:solidFill>
            <a:schemeClr val="tx1"/>
          </a:solidFill>
          <a:latin typeface="+mn-lt"/>
          <a:ea typeface="+mn-ea"/>
          <a:cs typeface="+mn-cs"/>
        </a:defRPr>
      </a:lvl1pPr>
      <a:lvl2pPr marL="958850" indent="-479425" algn="l" defTabSz="2438400" rtl="0" eaLnBrk="0" fontAlgn="base" hangingPunct="0">
        <a:lnSpc>
          <a:spcPct val="90000"/>
        </a:lnSpc>
        <a:spcBef>
          <a:spcPts val="1338"/>
        </a:spcBef>
        <a:spcAft>
          <a:spcPct val="0"/>
        </a:spcAft>
        <a:buClr>
          <a:schemeClr val="accent2"/>
        </a:buClr>
        <a:buBlip>
          <a:blip r:embed="rId17"/>
        </a:buBlip>
        <a:defRPr sz="2800" kern="1200">
          <a:solidFill>
            <a:schemeClr val="tx1"/>
          </a:solidFill>
          <a:latin typeface="+mn-lt"/>
          <a:ea typeface="+mn-ea"/>
          <a:cs typeface="+mn-cs"/>
        </a:defRPr>
      </a:lvl2pPr>
      <a:lvl3pPr marL="1439863" indent="-479425" algn="l" defTabSz="2438400" rtl="0" eaLnBrk="0" fontAlgn="base" hangingPunct="0">
        <a:lnSpc>
          <a:spcPct val="90000"/>
        </a:lnSpc>
        <a:spcBef>
          <a:spcPts val="1338"/>
        </a:spcBef>
        <a:spcAft>
          <a:spcPct val="0"/>
        </a:spcAft>
        <a:buClr>
          <a:schemeClr val="accent2"/>
        </a:buClr>
        <a:buBlip>
          <a:blip r:embed="rId17"/>
        </a:buBlip>
        <a:defRPr sz="2800" kern="1200">
          <a:solidFill>
            <a:schemeClr val="tx1"/>
          </a:solidFill>
          <a:latin typeface="+mn-lt"/>
          <a:ea typeface="+mn-ea"/>
          <a:cs typeface="+mn-cs"/>
        </a:defRPr>
      </a:lvl3pPr>
      <a:lvl4pPr marL="1919288" indent="-479425" algn="l" defTabSz="2438400" rtl="0" eaLnBrk="0" fontAlgn="base" hangingPunct="0">
        <a:lnSpc>
          <a:spcPct val="90000"/>
        </a:lnSpc>
        <a:spcBef>
          <a:spcPts val="1338"/>
        </a:spcBef>
        <a:spcAft>
          <a:spcPct val="0"/>
        </a:spcAft>
        <a:buClr>
          <a:schemeClr val="accent2"/>
        </a:buClr>
        <a:buBlip>
          <a:blip r:embed="rId17"/>
        </a:buBlip>
        <a:defRPr sz="2800" kern="1200">
          <a:solidFill>
            <a:schemeClr val="tx1"/>
          </a:solidFill>
          <a:latin typeface="+mn-lt"/>
          <a:ea typeface="+mn-ea"/>
          <a:cs typeface="+mn-cs"/>
        </a:defRPr>
      </a:lvl4pPr>
      <a:lvl5pPr marL="2398713" indent="-479425" algn="l" defTabSz="2438400" rtl="0" eaLnBrk="0" fontAlgn="base" hangingPunct="0">
        <a:lnSpc>
          <a:spcPct val="90000"/>
        </a:lnSpc>
        <a:spcBef>
          <a:spcPts val="1338"/>
        </a:spcBef>
        <a:spcAft>
          <a:spcPct val="0"/>
        </a:spcAft>
        <a:buClr>
          <a:schemeClr val="accent2"/>
        </a:buClr>
        <a:buBlip>
          <a:blip r:embed="rId17"/>
        </a:buBlip>
        <a:defRPr sz="2800" kern="1200">
          <a:solidFill>
            <a:schemeClr val="tx1"/>
          </a:solidFill>
          <a:latin typeface="+mn-lt"/>
          <a:ea typeface="+mn-ea"/>
          <a:cs typeface="+mn-cs"/>
        </a:defRPr>
      </a:lvl5pPr>
      <a:lvl6pPr marL="6705935" indent="-609630" algn="l" defTabSz="2438522"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5196" indent="-609630" algn="l" defTabSz="2438522"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457" indent="-609630" algn="l" defTabSz="2438522"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718" indent="-609630" algn="l" defTabSz="2438522"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vesniceroku.cz/prihlaska/jak-podat-prihlasku"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eagri.cz/public/web/mze/venkov/oceneni-a-souteze/oceneni-oranzova-stuha-vesnice-roku/"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hyperlink" Target="http://eagri.cz/public/web/mze/venkov/oceneni-a-souteze/oceneni-oranzova-stuha-vesnice-roku/podminky-a-charakteristika-oceneni/brozura-oranzova-stuha-roku-2018.html" TargetMode="External"/><Relationship Id="rId4" Type="http://schemas.openxmlformats.org/officeDocument/2006/relationships/hyperlink" Target="http://www.vesniceroku.cz/"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hyperlink" Target="mailto:starosta@tucin.cz"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www.vesniceroku.cz/"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Zástupný symbol obrázku 33">
            <a:extLst>
              <a:ext uri="{FF2B5EF4-FFF2-40B4-BE49-F238E27FC236}">
                <a16:creationId xmlns="" xmlns:a16="http://schemas.microsoft.com/office/drawing/2014/main" id="{C82A1D7A-79FC-FE47-9F4D-C354228E3D2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457200" y="1322388"/>
            <a:ext cx="23472775" cy="15647987"/>
          </a:xfrm>
        </p:spPr>
      </p:pic>
      <p:sp>
        <p:nvSpPr>
          <p:cNvPr id="17411" name="Zástupný symbol pro text 18">
            <a:extLst>
              <a:ext uri="{FF2B5EF4-FFF2-40B4-BE49-F238E27FC236}">
                <a16:creationId xmlns="" xmlns:a16="http://schemas.microsoft.com/office/drawing/2014/main" id="{3C794C87-88A0-EE48-8019-C44296358FCC}"/>
              </a:ext>
            </a:extLst>
          </p:cNvPr>
          <p:cNvSpPr>
            <a:spLocks noGrp="1"/>
          </p:cNvSpPr>
          <p:nvPr>
            <p:ph type="body" sz="quarter" idx="12"/>
          </p:nvPr>
        </p:nvSpPr>
        <p:spPr>
          <a:xfrm>
            <a:off x="0" y="1366204"/>
            <a:ext cx="14939963" cy="2919412"/>
          </a:xfrm>
          <a:solidFill>
            <a:srgbClr val="FFFFFF">
              <a:alpha val="85097"/>
            </a:srgbClr>
          </a:solidFill>
        </p:spPr>
        <p:txBody>
          <a:bodyPr/>
          <a:lstStyle/>
          <a:p>
            <a:pPr eaLnBrk="1" hangingPunct="1"/>
            <a:endParaRPr lang="cs-CZ" altLang="cs-CZ" dirty="0"/>
          </a:p>
        </p:txBody>
      </p:sp>
      <p:sp>
        <p:nvSpPr>
          <p:cNvPr id="25" name="Podnadpis snímku">
            <a:extLst>
              <a:ext uri="{FF2B5EF4-FFF2-40B4-BE49-F238E27FC236}">
                <a16:creationId xmlns="" xmlns:a16="http://schemas.microsoft.com/office/drawing/2014/main" id="{E1DEC729-03E6-EC4C-A5EC-5D6A39B8183C}"/>
              </a:ext>
            </a:extLst>
          </p:cNvPr>
          <p:cNvSpPr>
            <a:spLocks noGrp="1"/>
          </p:cNvSpPr>
          <p:nvPr>
            <p:ph type="subTitle" idx="1"/>
          </p:nvPr>
        </p:nvSpPr>
        <p:spPr>
          <a:xfrm>
            <a:off x="4351338" y="3373438"/>
            <a:ext cx="9972675" cy="720725"/>
          </a:xfrm>
        </p:spPr>
        <p:txBody>
          <a:bodyPr rtlCol="0"/>
          <a:lstStyle/>
          <a:p>
            <a:pPr algn="ctr" defTabSz="2438522" eaLnBrk="1" fontAlgn="auto" hangingPunct="1">
              <a:spcAft>
                <a:spcPts val="0"/>
              </a:spcAft>
              <a:defRPr/>
            </a:pPr>
            <a:r>
              <a:rPr lang="cs-CZ" sz="4000" dirty="0"/>
              <a:t>Ocenění oranžová stuha </a:t>
            </a:r>
          </a:p>
        </p:txBody>
      </p:sp>
      <p:sp>
        <p:nvSpPr>
          <p:cNvPr id="24" name="Nadpis snímku">
            <a:extLst>
              <a:ext uri="{FF2B5EF4-FFF2-40B4-BE49-F238E27FC236}">
                <a16:creationId xmlns="" xmlns:a16="http://schemas.microsoft.com/office/drawing/2014/main" id="{34118169-9A0C-2749-8048-6B27556D5FA8}"/>
              </a:ext>
            </a:extLst>
          </p:cNvPr>
          <p:cNvSpPr>
            <a:spLocks noGrp="1"/>
          </p:cNvSpPr>
          <p:nvPr>
            <p:ph type="ctrTitle"/>
          </p:nvPr>
        </p:nvSpPr>
        <p:spPr>
          <a:xfrm>
            <a:off x="4500563" y="1990725"/>
            <a:ext cx="9971087" cy="1979613"/>
          </a:xfrm>
        </p:spPr>
        <p:txBody>
          <a:bodyPr/>
          <a:lstStyle/>
          <a:p>
            <a:pPr defTabSz="2438522" eaLnBrk="1" fontAlgn="auto" hangingPunct="1">
              <a:spcAft>
                <a:spcPts val="0"/>
              </a:spcAft>
              <a:defRPr/>
            </a:pPr>
            <a:r>
              <a:rPr lang="cs-CZ" dirty="0"/>
              <a:t>Vesnice roku 2022</a:t>
            </a:r>
          </a:p>
        </p:txBody>
      </p:sp>
      <p:pic>
        <p:nvPicPr>
          <p:cNvPr id="17414" name="Logo MZe">
            <a:extLst>
              <a:ext uri="{FF2B5EF4-FFF2-40B4-BE49-F238E27FC236}">
                <a16:creationId xmlns="" xmlns:a16="http://schemas.microsoft.com/office/drawing/2014/main" id="{4046E89E-6E79-BC4D-97AF-0F66E5FC4B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075" y="1906588"/>
            <a:ext cx="376872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vislá linka">
            <a:extLst>
              <a:ext uri="{FF2B5EF4-FFF2-40B4-BE49-F238E27FC236}">
                <a16:creationId xmlns="" xmlns:a16="http://schemas.microsoft.com/office/drawing/2014/main" id="{BC8A74D8-0D05-1F47-8217-B0AD90AB4A9D}"/>
              </a:ext>
            </a:extLst>
          </p:cNvPr>
          <p:cNvCxnSpPr>
            <a:cxnSpLocks/>
          </p:cNvCxnSpPr>
          <p:nvPr/>
        </p:nvCxnSpPr>
        <p:spPr>
          <a:xfrm>
            <a:off x="4114800" y="2152650"/>
            <a:ext cx="0" cy="2289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Horizontální linka">
            <a:extLst>
              <a:ext uri="{FF2B5EF4-FFF2-40B4-BE49-F238E27FC236}">
                <a16:creationId xmlns="" xmlns:a16="http://schemas.microsoft.com/office/drawing/2014/main" id="{80C1E45C-B745-7F41-B3C8-2C1CA264013F}"/>
              </a:ext>
            </a:extLst>
          </p:cNvPr>
          <p:cNvCxnSpPr/>
          <p:nvPr/>
        </p:nvCxnSpPr>
        <p:spPr>
          <a:xfrm>
            <a:off x="0" y="4441825"/>
            <a:ext cx="14939963"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7417" name="Obrázek 1">
            <a:extLst>
              <a:ext uri="{FF2B5EF4-FFF2-40B4-BE49-F238E27FC236}">
                <a16:creationId xmlns="" xmlns:a16="http://schemas.microsoft.com/office/drawing/2014/main" id="{A6AEFF82-94A5-0845-950B-05EAB59F14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0" y="15786100"/>
            <a:ext cx="5662613" cy="1277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8" name="Obrázek 2">
            <a:extLst>
              <a:ext uri="{FF2B5EF4-FFF2-40B4-BE49-F238E27FC236}">
                <a16:creationId xmlns="" xmlns:a16="http://schemas.microsoft.com/office/drawing/2014/main" id="{0C5D88DF-5853-5E42-A236-1CF569660B0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8625" y="1214438"/>
            <a:ext cx="3201988"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Obrázek 3">
            <a:extLst>
              <a:ext uri="{FF2B5EF4-FFF2-40B4-BE49-F238E27FC236}">
                <a16:creationId xmlns="" xmlns:a16="http://schemas.microsoft.com/office/drawing/2014/main" id="{6D288741-38A3-0446-859F-0BF73EB2700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6075" y="14806613"/>
            <a:ext cx="85756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 xmlns:a16="http://schemas.microsoft.com/office/drawing/2014/main" id="{61E2DA80-D9BB-4820-9477-1F99E5AB7EBE}"/>
              </a:ext>
            </a:extLst>
          </p:cNvPr>
          <p:cNvSpPr>
            <a:spLocks noGrp="1"/>
          </p:cNvSpPr>
          <p:nvPr>
            <p:ph sz="quarter" idx="13"/>
          </p:nvPr>
        </p:nvSpPr>
        <p:spPr>
          <a:xfrm>
            <a:off x="767937" y="1336544"/>
            <a:ext cx="21888000" cy="15796424"/>
          </a:xfrm>
        </p:spPr>
        <p:txBody>
          <a:bodyPr/>
          <a:lstStyle/>
          <a:p>
            <a:pPr algn="just">
              <a:buClr>
                <a:schemeClr val="tx2"/>
              </a:buClr>
            </a:pPr>
            <a:r>
              <a:rPr lang="cs-CZ" sz="8000" b="1" dirty="0">
                <a:solidFill>
                  <a:schemeClr val="tx2"/>
                </a:solidFill>
              </a:rPr>
              <a:t>Dobrá rada č. 1 </a:t>
            </a:r>
            <a:r>
              <a:rPr lang="cs-CZ" sz="8000" dirty="0">
                <a:solidFill>
                  <a:schemeClr val="tx2"/>
                </a:solidFill>
              </a:rPr>
              <a:t>(..nad zlato)</a:t>
            </a:r>
          </a:p>
          <a:p>
            <a:pPr algn="just">
              <a:buClr>
                <a:schemeClr val="tx2"/>
              </a:buClr>
            </a:pPr>
            <a:r>
              <a:rPr lang="cs-CZ" dirty="0">
                <a:solidFill>
                  <a:schemeClr val="tx2"/>
                </a:solidFill>
              </a:rPr>
              <a:t>	</a:t>
            </a:r>
            <a:r>
              <a:rPr lang="cs-CZ" sz="7200" dirty="0">
                <a:solidFill>
                  <a:schemeClr val="tx2"/>
                </a:solidFill>
              </a:rPr>
              <a:t>- jednoduchost</a:t>
            </a:r>
          </a:p>
          <a:p>
            <a:pPr algn="just">
              <a:buClr>
                <a:schemeClr val="tx2"/>
              </a:buClr>
            </a:pPr>
            <a:r>
              <a:rPr lang="cs-CZ" sz="7200" dirty="0">
                <a:solidFill>
                  <a:schemeClr val="tx2"/>
                </a:solidFill>
              </a:rPr>
              <a:t>	- komplexnost	                   </a:t>
            </a:r>
          </a:p>
          <a:p>
            <a:pPr algn="just">
              <a:buClr>
                <a:schemeClr val="tx2"/>
              </a:buClr>
            </a:pPr>
            <a:r>
              <a:rPr lang="cs-CZ" sz="7200" dirty="0">
                <a:solidFill>
                  <a:schemeClr val="tx2"/>
                </a:solidFill>
              </a:rPr>
              <a:t>	- vyzdvižení zvláštností </a:t>
            </a:r>
          </a:p>
          <a:p>
            <a:pPr algn="just">
              <a:buClr>
                <a:schemeClr val="tx2"/>
              </a:buClr>
            </a:pPr>
            <a:r>
              <a:rPr lang="cs-CZ" sz="7200" dirty="0">
                <a:solidFill>
                  <a:schemeClr val="tx2"/>
                </a:solidFill>
              </a:rPr>
              <a:t>	- kvalitní a vypovídající fotodokumentace</a:t>
            </a:r>
          </a:p>
          <a:p>
            <a:pPr algn="just">
              <a:buClr>
                <a:schemeClr val="tx2"/>
              </a:buClr>
            </a:pPr>
            <a:r>
              <a:rPr lang="cs-CZ" sz="7200" dirty="0">
                <a:solidFill>
                  <a:schemeClr val="tx2"/>
                </a:solidFill>
              </a:rPr>
              <a:t>	- nehrát nepřirozené divadlo </a:t>
            </a:r>
          </a:p>
          <a:p>
            <a:pPr algn="just">
              <a:buClr>
                <a:schemeClr val="tx2"/>
              </a:buClr>
            </a:pPr>
            <a:endParaRPr lang="cs-CZ" sz="7200" dirty="0">
              <a:solidFill>
                <a:schemeClr val="tx2"/>
              </a:solidFill>
            </a:endParaRPr>
          </a:p>
          <a:p>
            <a:pPr algn="just">
              <a:buClr>
                <a:schemeClr val="tx2"/>
              </a:buClr>
            </a:pPr>
            <a:r>
              <a:rPr lang="cs-CZ" sz="7200" dirty="0">
                <a:solidFill>
                  <a:schemeClr val="tx2"/>
                </a:solidFill>
              </a:rPr>
              <a:t>Jak podat přihlášku – návod na stránkách MMR</a:t>
            </a:r>
          </a:p>
          <a:p>
            <a:pPr algn="just">
              <a:buClr>
                <a:schemeClr val="tx2"/>
              </a:buClr>
            </a:pPr>
            <a:r>
              <a:rPr lang="cs-CZ" sz="7200" dirty="0">
                <a:solidFill>
                  <a:schemeClr val="tx2"/>
                </a:solidFill>
                <a:hlinkClick r:id="rId2"/>
              </a:rPr>
              <a:t>http://www.vesniceroku.cz/prihlaska/jak-podat-prihlasku</a:t>
            </a:r>
            <a:endParaRPr lang="cs-CZ" sz="7200" dirty="0">
              <a:solidFill>
                <a:schemeClr val="tx2"/>
              </a:solidFill>
            </a:endParaRPr>
          </a:p>
          <a:p>
            <a:endParaRPr lang="cs-CZ" dirty="0"/>
          </a:p>
        </p:txBody>
      </p:sp>
      <p:pic>
        <p:nvPicPr>
          <p:cNvPr id="4" name="Obrázek 3">
            <a:extLst>
              <a:ext uri="{FF2B5EF4-FFF2-40B4-BE49-F238E27FC236}">
                <a16:creationId xmlns="" xmlns:a16="http://schemas.microsoft.com/office/drawing/2014/main" id="{D8782FB5-4FB5-433D-A451-9A57C40658FC}"/>
              </a:ext>
            </a:extLst>
          </p:cNvPr>
          <p:cNvPicPr>
            <a:picLocks noChangeAspect="1"/>
          </p:cNvPicPr>
          <p:nvPr/>
        </p:nvPicPr>
        <p:blipFill>
          <a:blip r:embed="rId3"/>
          <a:stretch>
            <a:fillRect/>
          </a:stretch>
        </p:blipFill>
        <p:spPr>
          <a:xfrm>
            <a:off x="16117960" y="422143"/>
            <a:ext cx="7404941" cy="7422445"/>
          </a:xfrm>
          <a:prstGeom prst="rect">
            <a:avLst/>
          </a:prstGeom>
        </p:spPr>
      </p:pic>
    </p:spTree>
    <p:extLst>
      <p:ext uri="{BB962C8B-B14F-4D97-AF65-F5344CB8AC3E}">
        <p14:creationId xmlns:p14="http://schemas.microsoft.com/office/powerpoint/2010/main" val="208612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 xmlns:a16="http://schemas.microsoft.com/office/drawing/2014/main" id="{3C1C5167-0627-4C4D-8241-F69D210AACE1}"/>
              </a:ext>
            </a:extLst>
          </p:cNvPr>
          <p:cNvSpPr>
            <a:spLocks noGrp="1"/>
          </p:cNvSpPr>
          <p:nvPr>
            <p:ph sz="quarter" idx="13"/>
          </p:nvPr>
        </p:nvSpPr>
        <p:spPr>
          <a:xfrm>
            <a:off x="1249587" y="1484981"/>
            <a:ext cx="21888000" cy="15503608"/>
          </a:xfrm>
        </p:spPr>
        <p:txBody>
          <a:bodyPr/>
          <a:lstStyle/>
          <a:p>
            <a:pPr algn="just">
              <a:buClr>
                <a:schemeClr val="tx2"/>
              </a:buClr>
            </a:pPr>
            <a:r>
              <a:rPr lang="cs-CZ" sz="6600" b="1" u="sng" dirty="0">
                <a:solidFill>
                  <a:schemeClr val="tx2"/>
                </a:solidFill>
              </a:rPr>
              <a:t>Rekapitulace  - PŘIHLÁŠKA DO SOUTĚŽE</a:t>
            </a:r>
          </a:p>
          <a:p>
            <a:pPr algn="just">
              <a:buClr>
                <a:schemeClr val="tx2"/>
              </a:buClr>
            </a:pPr>
            <a:endParaRPr lang="cs-CZ" sz="5400" dirty="0">
              <a:solidFill>
                <a:schemeClr val="tx2"/>
              </a:solidFill>
            </a:endParaRPr>
          </a:p>
          <a:p>
            <a:pPr algn="just">
              <a:buClr>
                <a:schemeClr val="tx2"/>
              </a:buClr>
            </a:pPr>
            <a:r>
              <a:rPr lang="cs-CZ" sz="6600" dirty="0">
                <a:solidFill>
                  <a:schemeClr val="tx2"/>
                </a:solidFill>
              </a:rPr>
              <a:t>Jak na to?</a:t>
            </a:r>
          </a:p>
          <a:p>
            <a:pPr marL="342900" indent="-342900">
              <a:buClr>
                <a:schemeClr val="tx2"/>
              </a:buClr>
              <a:buFont typeface="Wingdings" panose="05000000000000000000" pitchFamily="2" charset="2"/>
              <a:buChar char="ü"/>
            </a:pPr>
            <a:r>
              <a:rPr lang="cs-CZ" sz="6600" dirty="0">
                <a:solidFill>
                  <a:schemeClr val="tx2"/>
                </a:solidFill>
              </a:rPr>
              <a:t>Vyplnit přihlášku </a:t>
            </a:r>
          </a:p>
          <a:p>
            <a:pPr marL="342900" indent="-342900">
              <a:buClr>
                <a:schemeClr val="tx2"/>
              </a:buClr>
              <a:buFont typeface="Wingdings" panose="05000000000000000000" pitchFamily="2" charset="2"/>
              <a:buChar char="ü"/>
            </a:pPr>
            <a:r>
              <a:rPr lang="cs-CZ" sz="6600" dirty="0">
                <a:solidFill>
                  <a:schemeClr val="tx2"/>
                </a:solidFill>
              </a:rPr>
              <a:t>Tištěnou přihlášku podepsat a opatřit razítkem </a:t>
            </a:r>
          </a:p>
          <a:p>
            <a:pPr marL="342900" indent="-342900">
              <a:buClr>
                <a:schemeClr val="tx2"/>
              </a:buClr>
              <a:buFont typeface="Wingdings" panose="05000000000000000000" pitchFamily="2" charset="2"/>
              <a:buChar char="ü"/>
            </a:pPr>
            <a:r>
              <a:rPr lang="cs-CZ" sz="6600" dirty="0">
                <a:solidFill>
                  <a:schemeClr val="tx2"/>
                </a:solidFill>
              </a:rPr>
              <a:t>Sepsat charakteristiku obce</a:t>
            </a:r>
            <a:br>
              <a:rPr lang="cs-CZ" sz="6600" dirty="0">
                <a:solidFill>
                  <a:schemeClr val="tx2"/>
                </a:solidFill>
              </a:rPr>
            </a:br>
            <a:r>
              <a:rPr lang="cs-CZ" sz="6600" dirty="0">
                <a:solidFill>
                  <a:schemeClr val="tx2"/>
                </a:solidFill>
              </a:rPr>
              <a:t>- strukturu dokumentu prosím udělejte dle přílohy podmínek</a:t>
            </a:r>
          </a:p>
          <a:p>
            <a:pPr marL="342900" indent="-342900">
              <a:buClr>
                <a:schemeClr val="tx2"/>
              </a:buClr>
              <a:buFont typeface="Wingdings" panose="05000000000000000000" pitchFamily="2" charset="2"/>
              <a:buChar char="ü"/>
            </a:pPr>
            <a:r>
              <a:rPr lang="cs-CZ" sz="6600" dirty="0">
                <a:solidFill>
                  <a:schemeClr val="tx2"/>
                </a:solidFill>
              </a:rPr>
              <a:t>Přiložit fotografie obce</a:t>
            </a:r>
            <a:br>
              <a:rPr lang="cs-CZ" sz="6600" dirty="0">
                <a:solidFill>
                  <a:schemeClr val="tx2"/>
                </a:solidFill>
              </a:rPr>
            </a:br>
            <a:r>
              <a:rPr lang="cs-CZ" sz="6600" dirty="0">
                <a:solidFill>
                  <a:schemeClr val="tx2"/>
                </a:solidFill>
              </a:rPr>
              <a:t>- přibližně 30 fotografií na CD nebo DVD nosiči</a:t>
            </a:r>
          </a:p>
          <a:p>
            <a:pPr marL="342900" indent="-342900">
              <a:buClr>
                <a:schemeClr val="tx2"/>
              </a:buClr>
              <a:buFont typeface="Wingdings" panose="05000000000000000000" pitchFamily="2" charset="2"/>
              <a:buChar char="ü"/>
            </a:pPr>
            <a:r>
              <a:rPr lang="cs-CZ" sz="6600" dirty="0">
                <a:solidFill>
                  <a:schemeClr val="tx2"/>
                </a:solidFill>
              </a:rPr>
              <a:t>Uhradit poplatek za účast</a:t>
            </a:r>
            <a:br>
              <a:rPr lang="cs-CZ" sz="6600" dirty="0">
                <a:solidFill>
                  <a:schemeClr val="tx2"/>
                </a:solidFill>
              </a:rPr>
            </a:br>
            <a:r>
              <a:rPr lang="cs-CZ" sz="6600" dirty="0">
                <a:solidFill>
                  <a:schemeClr val="tx2"/>
                </a:solidFill>
              </a:rPr>
              <a:t>- uhraďte poplatek ve výši 2,-Kč za každého občana </a:t>
            </a:r>
          </a:p>
          <a:p>
            <a:pPr marL="342900" indent="-342900">
              <a:buClr>
                <a:schemeClr val="tx2"/>
              </a:buClr>
              <a:buFont typeface="Wingdings" panose="05000000000000000000" pitchFamily="2" charset="2"/>
              <a:buChar char="ü"/>
            </a:pPr>
            <a:r>
              <a:rPr lang="cs-CZ" sz="6600" dirty="0">
                <a:solidFill>
                  <a:schemeClr val="tx2"/>
                </a:solidFill>
              </a:rPr>
              <a:t>Přiložit potvrzení o úhradě</a:t>
            </a:r>
          </a:p>
          <a:p>
            <a:pPr marL="342900" indent="-342900">
              <a:buClr>
                <a:schemeClr val="tx2"/>
              </a:buClr>
              <a:buFont typeface="Wingdings" panose="05000000000000000000" pitchFamily="2" charset="2"/>
              <a:buChar char="ü"/>
            </a:pPr>
            <a:r>
              <a:rPr lang="cs-CZ" sz="6600" dirty="0">
                <a:solidFill>
                  <a:schemeClr val="tx2"/>
                </a:solidFill>
              </a:rPr>
              <a:t>Odeslat</a:t>
            </a:r>
          </a:p>
          <a:p>
            <a:endParaRPr lang="cs-CZ" dirty="0"/>
          </a:p>
        </p:txBody>
      </p:sp>
    </p:spTree>
    <p:extLst>
      <p:ext uri="{BB962C8B-B14F-4D97-AF65-F5344CB8AC3E}">
        <p14:creationId xmlns:p14="http://schemas.microsoft.com/office/powerpoint/2010/main" val="1432368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49200" y="1665745"/>
            <a:ext cx="21888450" cy="1631950"/>
          </a:xfrm>
        </p:spPr>
        <p:txBody>
          <a:bodyPr/>
          <a:lstStyle/>
          <a:p>
            <a:r>
              <a:rPr lang="cs-CZ" dirty="0"/>
              <a:t>Charakteristika předmětu soutěže Vesnice roku 2022</a:t>
            </a:r>
            <a:br>
              <a:rPr lang="cs-CZ" dirty="0"/>
            </a:br>
            <a:endParaRPr lang="cs-CZ" dirty="0"/>
          </a:p>
        </p:txBody>
      </p:sp>
      <p:sp>
        <p:nvSpPr>
          <p:cNvPr id="3" name="Zástupný symbol pro obsah 2"/>
          <p:cNvSpPr>
            <a:spLocks noGrp="1"/>
          </p:cNvSpPr>
          <p:nvPr>
            <p:ph sz="quarter" idx="13"/>
          </p:nvPr>
        </p:nvSpPr>
        <p:spPr>
          <a:xfrm>
            <a:off x="1249200" y="3297695"/>
            <a:ext cx="21888000" cy="13326148"/>
          </a:xfrm>
        </p:spPr>
        <p:txBody>
          <a:bodyPr/>
          <a:lstStyle/>
          <a:p>
            <a:pPr marL="0" indent="0">
              <a:buNone/>
            </a:pPr>
            <a:r>
              <a:rPr lang="cs-CZ" sz="4800" dirty="0"/>
              <a:t>Při hodnocení soutěžících obcí bude hodnotitelská komise posuzovat následující okruhy: </a:t>
            </a:r>
          </a:p>
          <a:p>
            <a:pPr lvl="0"/>
            <a:r>
              <a:rPr lang="cs-CZ" sz="4800" dirty="0"/>
              <a:t>Koncepční dokumenty </a:t>
            </a:r>
          </a:p>
          <a:p>
            <a:pPr lvl="0"/>
            <a:r>
              <a:rPr lang="cs-CZ" sz="4800" dirty="0"/>
              <a:t>Společenský život </a:t>
            </a:r>
          </a:p>
          <a:p>
            <a:pPr lvl="0"/>
            <a:r>
              <a:rPr lang="cs-CZ" sz="4800" dirty="0"/>
              <a:t>Aktivity občanů </a:t>
            </a:r>
          </a:p>
          <a:p>
            <a:pPr lvl="0"/>
            <a:r>
              <a:rPr lang="cs-CZ" sz="4800" dirty="0"/>
              <a:t>Podnikání </a:t>
            </a:r>
          </a:p>
          <a:p>
            <a:pPr lvl="0"/>
            <a:r>
              <a:rPr lang="cs-CZ" sz="4800" dirty="0"/>
              <a:t>Péče o stavební fond a obraz vesnice </a:t>
            </a:r>
          </a:p>
          <a:p>
            <a:pPr lvl="0"/>
            <a:r>
              <a:rPr lang="cs-CZ" sz="4800" dirty="0"/>
              <a:t>Občanská vybavenost, inženýrské sítě, úspory energií </a:t>
            </a:r>
          </a:p>
          <a:p>
            <a:pPr lvl="0"/>
            <a:r>
              <a:rPr lang="cs-CZ" sz="4800" dirty="0"/>
              <a:t>Péče o veřejná prostranství, přírodní prvky a zeleň v obci </a:t>
            </a:r>
          </a:p>
          <a:p>
            <a:pPr lvl="0"/>
            <a:r>
              <a:rPr lang="cs-CZ" sz="4800" dirty="0"/>
              <a:t>Péče o krajinu </a:t>
            </a:r>
          </a:p>
          <a:p>
            <a:pPr lvl="0"/>
            <a:r>
              <a:rPr lang="cs-CZ" sz="4800" dirty="0"/>
              <a:t>Připravované záměry </a:t>
            </a:r>
          </a:p>
          <a:p>
            <a:pPr lvl="0"/>
            <a:r>
              <a:rPr lang="cs-CZ" sz="4800" dirty="0"/>
              <a:t>Informační technologie obce </a:t>
            </a:r>
          </a:p>
          <a:p>
            <a:pPr lvl="0"/>
            <a:r>
              <a:rPr lang="cs-CZ" sz="4800" dirty="0"/>
              <a:t>Zlatá cihla v Programu obnovy venkova (dobrovolná část soutěže) </a:t>
            </a:r>
          </a:p>
          <a:p>
            <a:endParaRPr lang="cs-CZ" dirty="0"/>
          </a:p>
        </p:txBody>
      </p:sp>
    </p:spTree>
    <p:extLst>
      <p:ext uri="{BB962C8B-B14F-4D97-AF65-F5344CB8AC3E}">
        <p14:creationId xmlns:p14="http://schemas.microsoft.com/office/powerpoint/2010/main" val="3893533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Zástupný symbol pro obrázek 14">
            <a:extLst>
              <a:ext uri="{FF2B5EF4-FFF2-40B4-BE49-F238E27FC236}">
                <a16:creationId xmlns="" xmlns:a16="http://schemas.microsoft.com/office/drawing/2014/main" id="{759E62D1-63CE-5B4C-B952-857359F6412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479" b="-13039"/>
          <a:stretch>
            <a:fillRect/>
          </a:stretch>
        </p:blipFill>
        <p:spPr>
          <a:xfrm>
            <a:off x="-815975" y="2735263"/>
            <a:ext cx="7308850" cy="12892087"/>
          </a:xfrm>
          <a:effectLst>
            <a:softEdge rad="112500"/>
          </a:effectLst>
        </p:spPr>
      </p:pic>
      <p:sp>
        <p:nvSpPr>
          <p:cNvPr id="2" name="Nadpis 1">
            <a:extLst>
              <a:ext uri="{FF2B5EF4-FFF2-40B4-BE49-F238E27FC236}">
                <a16:creationId xmlns="" xmlns:a16="http://schemas.microsoft.com/office/drawing/2014/main" id="{8D53E854-B806-1049-B15B-88E8FF57C625}"/>
              </a:ext>
            </a:extLst>
          </p:cNvPr>
          <p:cNvSpPr>
            <a:spLocks noGrp="1"/>
          </p:cNvSpPr>
          <p:nvPr>
            <p:ph type="title"/>
          </p:nvPr>
        </p:nvSpPr>
        <p:spPr>
          <a:xfrm>
            <a:off x="7920038" y="2640013"/>
            <a:ext cx="15217775" cy="1679575"/>
          </a:xfrm>
        </p:spPr>
        <p:txBody>
          <a:bodyPr/>
          <a:lstStyle/>
          <a:p>
            <a:pPr algn="ctr" defTabSz="2438522" eaLnBrk="1" fontAlgn="auto" hangingPunct="1">
              <a:spcAft>
                <a:spcPts val="0"/>
              </a:spcAft>
              <a:defRPr/>
            </a:pPr>
            <a:r>
              <a:rPr lang="cs-CZ" dirty="0"/>
              <a:t>Ocenění v rámci soutěže </a:t>
            </a:r>
          </a:p>
        </p:txBody>
      </p:sp>
      <p:sp>
        <p:nvSpPr>
          <p:cNvPr id="5" name="Zástupný symbol pro text 4">
            <a:extLst>
              <a:ext uri="{FF2B5EF4-FFF2-40B4-BE49-F238E27FC236}">
                <a16:creationId xmlns="" xmlns:a16="http://schemas.microsoft.com/office/drawing/2014/main" id="{8644EFC0-B7C8-A748-892A-4D2DD5EFDDB4}"/>
              </a:ext>
            </a:extLst>
          </p:cNvPr>
          <p:cNvSpPr>
            <a:spLocks noGrp="1"/>
          </p:cNvSpPr>
          <p:nvPr>
            <p:ph type="body" sz="quarter" idx="29"/>
          </p:nvPr>
        </p:nvSpPr>
        <p:spPr>
          <a:xfrm>
            <a:off x="7796213" y="5527674"/>
            <a:ext cx="15217775" cy="11605293"/>
          </a:xfrm>
        </p:spPr>
        <p:txBody>
          <a:bodyPr rtlCol="0">
            <a:normAutofit/>
          </a:bodyPr>
          <a:lstStyle/>
          <a:p>
            <a:pPr marL="0" indent="0" defTabSz="914400">
              <a:lnSpc>
                <a:spcPct val="100000"/>
              </a:lnSpc>
              <a:spcBef>
                <a:spcPct val="20000"/>
              </a:spcBef>
              <a:buClr>
                <a:srgbClr val="B2BC00"/>
              </a:buClr>
              <a:buSzPct val="120000"/>
              <a:buFontTx/>
              <a:buNone/>
              <a:defRPr/>
            </a:pPr>
            <a:r>
              <a:rPr lang="cs-CZ" sz="4000" cap="none" dirty="0">
                <a:solidFill>
                  <a:prstClr val="black"/>
                </a:solidFill>
                <a:cs typeface="Arial" pitchFamily="34" charset="0"/>
              </a:rPr>
              <a:t>V rámci krajských kol jsou udělována ocenění:</a:t>
            </a:r>
          </a:p>
          <a:p>
            <a:pPr marL="342900" indent="-342900" defTabSz="914400">
              <a:lnSpc>
                <a:spcPct val="100000"/>
              </a:lnSpc>
              <a:spcBef>
                <a:spcPct val="20000"/>
              </a:spcBef>
              <a:buClr>
                <a:srgbClr val="B2BC00"/>
              </a:buClr>
              <a:buSzPct val="120000"/>
              <a:buFont typeface="Arial" charset="0"/>
              <a:buChar char="•"/>
              <a:defRPr/>
            </a:pPr>
            <a:endParaRPr lang="cs-CZ" sz="4000" cap="none" dirty="0">
              <a:solidFill>
                <a:prstClr val="black"/>
              </a:solidFill>
              <a:cs typeface="Arial" pitchFamily="34" charset="0"/>
            </a:endParaRPr>
          </a:p>
          <a:p>
            <a:pPr defTabSz="914400">
              <a:lnSpc>
                <a:spcPct val="100000"/>
              </a:lnSpc>
              <a:spcBef>
                <a:spcPct val="20000"/>
              </a:spcBef>
              <a:buClr>
                <a:srgbClr val="B2BC00"/>
              </a:buClr>
              <a:buSzPct val="120000"/>
              <a:buFontTx/>
              <a:buBlip>
                <a:blip r:embed="rId4"/>
              </a:buBlip>
              <a:defRPr/>
            </a:pPr>
            <a:r>
              <a:rPr lang="cs-CZ" sz="4000" cap="none" dirty="0">
                <a:solidFill>
                  <a:srgbClr val="FFCC00"/>
                </a:solidFill>
                <a:cs typeface="Arial" pitchFamily="34" charset="0"/>
              </a:rPr>
              <a:t>Zlatá stuha </a:t>
            </a:r>
            <a:r>
              <a:rPr lang="cs-CZ" sz="4000" cap="none" dirty="0">
                <a:solidFill>
                  <a:prstClr val="black"/>
                </a:solidFill>
                <a:cs typeface="Arial" pitchFamily="34" charset="0"/>
              </a:rPr>
              <a:t>– za vítězství v krajském kole (obce oceněné zlatou stuhou postupují do celostátní kola – vítěz je nositelem titulu :</a:t>
            </a:r>
          </a:p>
          <a:p>
            <a:pPr marL="0" indent="0" defTabSz="914400">
              <a:lnSpc>
                <a:spcPct val="100000"/>
              </a:lnSpc>
              <a:spcBef>
                <a:spcPct val="20000"/>
              </a:spcBef>
              <a:buClr>
                <a:srgbClr val="B2BC00"/>
              </a:buClr>
              <a:buSzPct val="120000"/>
              <a:buNone/>
              <a:defRPr/>
            </a:pPr>
            <a:r>
              <a:rPr lang="cs-CZ" sz="4000" cap="none" dirty="0">
                <a:solidFill>
                  <a:prstClr val="black"/>
                </a:solidFill>
                <a:cs typeface="Arial" pitchFamily="34" charset="0"/>
              </a:rPr>
              <a:t>			</a:t>
            </a:r>
            <a:r>
              <a:rPr lang="cs-CZ" sz="4000" cap="none" dirty="0">
                <a:solidFill>
                  <a:schemeClr val="accent5"/>
                </a:solidFill>
                <a:cs typeface="Arial" pitchFamily="34" charset="0"/>
              </a:rPr>
              <a:t>Vesnice Olomouckého kraje  2022</a:t>
            </a:r>
          </a:p>
          <a:p>
            <a:pPr marL="0" indent="0" defTabSz="914400">
              <a:lnSpc>
                <a:spcPct val="100000"/>
              </a:lnSpc>
              <a:spcBef>
                <a:spcPct val="20000"/>
              </a:spcBef>
              <a:buClr>
                <a:srgbClr val="B2BC00"/>
              </a:buClr>
              <a:buSzPct val="120000"/>
              <a:buFontTx/>
              <a:buNone/>
              <a:defRPr/>
            </a:pPr>
            <a:endParaRPr lang="cs-CZ" sz="4000" cap="none" dirty="0">
              <a:solidFill>
                <a:prstClr val="black"/>
              </a:solidFill>
              <a:cs typeface="Arial" pitchFamily="34" charset="0"/>
            </a:endParaRPr>
          </a:p>
          <a:p>
            <a:pPr defTabSz="914400">
              <a:lnSpc>
                <a:spcPct val="100000"/>
              </a:lnSpc>
              <a:spcBef>
                <a:spcPct val="20000"/>
              </a:spcBef>
              <a:buClr>
                <a:srgbClr val="B2BC00"/>
              </a:buClr>
              <a:buSzPct val="120000"/>
              <a:buFontTx/>
              <a:buBlip>
                <a:blip r:embed="rId4"/>
              </a:buBlip>
              <a:defRPr/>
            </a:pPr>
            <a:r>
              <a:rPr lang="cs-CZ" sz="4000" cap="none" dirty="0">
                <a:solidFill>
                  <a:srgbClr val="00B0F0"/>
                </a:solidFill>
                <a:cs typeface="Arial" pitchFamily="34" charset="0"/>
              </a:rPr>
              <a:t>Modrá stuha </a:t>
            </a:r>
            <a:r>
              <a:rPr lang="cs-CZ" sz="4000" cap="none" dirty="0">
                <a:solidFill>
                  <a:prstClr val="black"/>
                </a:solidFill>
                <a:cs typeface="Arial" pitchFamily="34" charset="0"/>
              </a:rPr>
              <a:t>– za společenský život (hodnocení pouze na krajské úrovni)</a:t>
            </a:r>
          </a:p>
          <a:p>
            <a:pPr marL="0" indent="0" defTabSz="914400">
              <a:lnSpc>
                <a:spcPct val="100000"/>
              </a:lnSpc>
              <a:spcBef>
                <a:spcPct val="20000"/>
              </a:spcBef>
              <a:buClr>
                <a:srgbClr val="B2BC00"/>
              </a:buClr>
              <a:buSzPct val="120000"/>
              <a:buFontTx/>
              <a:buNone/>
              <a:defRPr/>
            </a:pPr>
            <a:endParaRPr lang="cs-CZ" sz="4000" cap="none" dirty="0">
              <a:solidFill>
                <a:prstClr val="black"/>
              </a:solidFill>
              <a:cs typeface="Arial" pitchFamily="34" charset="0"/>
            </a:endParaRPr>
          </a:p>
          <a:p>
            <a:pPr defTabSz="914400">
              <a:lnSpc>
                <a:spcPct val="100000"/>
              </a:lnSpc>
              <a:spcBef>
                <a:spcPct val="20000"/>
              </a:spcBef>
              <a:buClr>
                <a:srgbClr val="B2BC00"/>
              </a:buClr>
              <a:buSzPct val="120000"/>
              <a:buFontTx/>
              <a:buBlip>
                <a:blip r:embed="rId4"/>
              </a:buBlip>
              <a:defRPr/>
            </a:pPr>
            <a:r>
              <a:rPr lang="cs-CZ" sz="4000" cap="none" dirty="0">
                <a:solidFill>
                  <a:prstClr val="white">
                    <a:lumMod val="50000"/>
                  </a:prstClr>
                </a:solidFill>
                <a:cs typeface="Arial" pitchFamily="34" charset="0"/>
              </a:rPr>
              <a:t>Bílá stuha </a:t>
            </a:r>
            <a:r>
              <a:rPr lang="cs-CZ" sz="4000" cap="none" dirty="0">
                <a:solidFill>
                  <a:prstClr val="black"/>
                </a:solidFill>
                <a:cs typeface="Arial" pitchFamily="34" charset="0"/>
              </a:rPr>
              <a:t>-  za činnost mládeže (hodnocení pouze na krajské úrovni)</a:t>
            </a:r>
          </a:p>
          <a:p>
            <a:pPr marL="0" indent="0" defTabSz="914400">
              <a:lnSpc>
                <a:spcPct val="100000"/>
              </a:lnSpc>
              <a:spcBef>
                <a:spcPct val="20000"/>
              </a:spcBef>
              <a:buClr>
                <a:srgbClr val="B2BC00"/>
              </a:buClr>
              <a:buSzPct val="120000"/>
              <a:buFontTx/>
              <a:buNone/>
              <a:defRPr/>
            </a:pPr>
            <a:endParaRPr lang="cs-CZ" sz="4000" cap="none" dirty="0">
              <a:solidFill>
                <a:prstClr val="black"/>
              </a:solidFill>
              <a:cs typeface="Arial" pitchFamily="34" charset="0"/>
            </a:endParaRPr>
          </a:p>
          <a:p>
            <a:pPr defTabSz="914400">
              <a:lnSpc>
                <a:spcPct val="100000"/>
              </a:lnSpc>
              <a:spcBef>
                <a:spcPct val="20000"/>
              </a:spcBef>
              <a:buClr>
                <a:srgbClr val="B2BC00"/>
              </a:buClr>
              <a:buSzPct val="120000"/>
              <a:buFontTx/>
              <a:buBlip>
                <a:blip r:embed="rId4"/>
              </a:buBlip>
              <a:defRPr/>
            </a:pPr>
            <a:r>
              <a:rPr lang="cs-CZ" sz="4000" cap="none" dirty="0">
                <a:solidFill>
                  <a:srgbClr val="00CC00"/>
                </a:solidFill>
                <a:cs typeface="Arial" pitchFamily="34" charset="0"/>
              </a:rPr>
              <a:t>Zelená stuha </a:t>
            </a:r>
            <a:r>
              <a:rPr lang="cs-CZ" sz="4000" cap="none" dirty="0">
                <a:solidFill>
                  <a:prstClr val="black"/>
                </a:solidFill>
                <a:cs typeface="Arial" pitchFamily="34" charset="0"/>
              </a:rPr>
              <a:t>– za péči o zeleň a životní prostředí (SZKT, MŽP – celostátní kolo)</a:t>
            </a:r>
          </a:p>
          <a:p>
            <a:pPr marL="0" indent="0" defTabSz="914400">
              <a:lnSpc>
                <a:spcPct val="100000"/>
              </a:lnSpc>
              <a:spcBef>
                <a:spcPct val="20000"/>
              </a:spcBef>
              <a:buClr>
                <a:srgbClr val="B2BC00"/>
              </a:buClr>
              <a:buSzPct val="120000"/>
              <a:buFontTx/>
              <a:buNone/>
              <a:defRPr/>
            </a:pPr>
            <a:endParaRPr lang="cs-CZ" sz="4000" cap="none" dirty="0">
              <a:solidFill>
                <a:prstClr val="black"/>
              </a:solidFill>
              <a:cs typeface="Arial" pitchFamily="34" charset="0"/>
            </a:endParaRPr>
          </a:p>
          <a:p>
            <a:pPr defTabSz="914400">
              <a:lnSpc>
                <a:spcPct val="100000"/>
              </a:lnSpc>
              <a:spcBef>
                <a:spcPct val="20000"/>
              </a:spcBef>
              <a:buClr>
                <a:srgbClr val="B2BC00"/>
              </a:buClr>
              <a:buSzPct val="120000"/>
              <a:buFontTx/>
              <a:buBlip>
                <a:blip r:embed="rId4"/>
              </a:buBlip>
              <a:defRPr/>
            </a:pPr>
            <a:r>
              <a:rPr lang="cs-CZ" sz="4000" cap="none" dirty="0">
                <a:solidFill>
                  <a:srgbClr val="FC3E0A"/>
                </a:solidFill>
                <a:cs typeface="Arial" pitchFamily="34" charset="0"/>
              </a:rPr>
              <a:t>Oranžová stuha </a:t>
            </a:r>
            <a:r>
              <a:rPr lang="cs-CZ" sz="4000" cap="none" dirty="0">
                <a:solidFill>
                  <a:prstClr val="black"/>
                </a:solidFill>
                <a:cs typeface="Arial" pitchFamily="34" charset="0"/>
              </a:rPr>
              <a:t>– za spolupráci obce a zemědělského subjektu (</a:t>
            </a:r>
            <a:r>
              <a:rPr lang="cs-CZ" sz="4000" cap="none" dirty="0" err="1">
                <a:solidFill>
                  <a:prstClr val="black"/>
                </a:solidFill>
                <a:cs typeface="Arial" pitchFamily="34" charset="0"/>
              </a:rPr>
              <a:t>MZe</a:t>
            </a:r>
            <a:r>
              <a:rPr lang="cs-CZ" sz="4000" cap="none" dirty="0">
                <a:solidFill>
                  <a:prstClr val="black"/>
                </a:solidFill>
                <a:cs typeface="Arial" pitchFamily="34" charset="0"/>
              </a:rPr>
              <a:t> – celostátní kolo)</a:t>
            </a:r>
          </a:p>
          <a:p>
            <a:pPr defTabSz="914400">
              <a:lnSpc>
                <a:spcPct val="100000"/>
              </a:lnSpc>
              <a:spcBef>
                <a:spcPct val="20000"/>
              </a:spcBef>
              <a:buClr>
                <a:srgbClr val="B2BC00"/>
              </a:buClr>
              <a:buSzPct val="120000"/>
              <a:buFontTx/>
              <a:buBlip>
                <a:blip r:embed="rId4"/>
              </a:buBlip>
              <a:defRPr/>
            </a:pPr>
            <a:endParaRPr lang="cs-CZ" sz="4000" cap="none" dirty="0">
              <a:solidFill>
                <a:prstClr val="black"/>
              </a:solidFill>
              <a:cs typeface="Arial" pitchFamily="34" charset="0"/>
            </a:endParaRPr>
          </a:p>
          <a:p>
            <a:pPr defTabSz="914400">
              <a:lnSpc>
                <a:spcPct val="100000"/>
              </a:lnSpc>
              <a:spcBef>
                <a:spcPct val="20000"/>
              </a:spcBef>
              <a:buClr>
                <a:srgbClr val="B2BC00"/>
              </a:buClr>
              <a:buSzPct val="120000"/>
              <a:buFontTx/>
              <a:buBlip>
                <a:blip r:embed="rId4"/>
              </a:buBlip>
              <a:defRPr/>
            </a:pPr>
            <a:endParaRPr lang="cs-CZ" sz="4000" cap="none" dirty="0">
              <a:solidFill>
                <a:prstClr val="black"/>
              </a:solidFill>
              <a:cs typeface="Arial" pitchFamily="34" charset="0"/>
            </a:endParaRPr>
          </a:p>
          <a:p>
            <a:pPr marL="0" indent="0" defTabSz="2438522" eaLnBrk="1" fontAlgn="auto" hangingPunct="1">
              <a:spcBef>
                <a:spcPts val="2667"/>
              </a:spcBef>
              <a:spcAft>
                <a:spcPts val="0"/>
              </a:spcAft>
              <a:buFontTx/>
              <a:buNone/>
              <a:defRPr/>
            </a:pPr>
            <a:endParaRPr lang="cs-CZ"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32D3E25E-21EF-E54A-A1E4-CA223DCE09A2}"/>
              </a:ext>
            </a:extLst>
          </p:cNvPr>
          <p:cNvSpPr>
            <a:spLocks noGrp="1"/>
          </p:cNvSpPr>
          <p:nvPr>
            <p:ph type="title" idx="4294967295"/>
          </p:nvPr>
        </p:nvSpPr>
        <p:spPr>
          <a:xfrm>
            <a:off x="939800" y="1900237"/>
            <a:ext cx="4837113" cy="1635125"/>
          </a:xfrm>
        </p:spPr>
        <p:txBody>
          <a:bodyPr/>
          <a:lstStyle/>
          <a:p>
            <a:pPr defTabSz="2438522" eaLnBrk="1" fontAlgn="auto" hangingPunct="1">
              <a:spcAft>
                <a:spcPts val="0"/>
              </a:spcAft>
              <a:defRPr/>
            </a:pPr>
            <a:r>
              <a:rPr lang="cs-CZ" dirty="0">
                <a:solidFill>
                  <a:schemeClr val="accent5">
                    <a:lumMod val="60000"/>
                    <a:lumOff val="40000"/>
                  </a:schemeClr>
                </a:solidFill>
              </a:rPr>
              <a:t>Zlatá stuha </a:t>
            </a:r>
          </a:p>
        </p:txBody>
      </p:sp>
      <p:sp>
        <p:nvSpPr>
          <p:cNvPr id="4" name="Zástupný text pod nadpisem">
            <a:extLst>
              <a:ext uri="{FF2B5EF4-FFF2-40B4-BE49-F238E27FC236}">
                <a16:creationId xmlns="" xmlns:a16="http://schemas.microsoft.com/office/drawing/2014/main" id="{CDFBB5AF-515A-3640-B010-C475BDE6F936}"/>
              </a:ext>
            </a:extLst>
          </p:cNvPr>
          <p:cNvSpPr>
            <a:spLocks noGrp="1"/>
          </p:cNvSpPr>
          <p:nvPr>
            <p:ph type="body" sz="quarter" idx="4294967295"/>
          </p:nvPr>
        </p:nvSpPr>
        <p:spPr>
          <a:xfrm>
            <a:off x="939800" y="2792413"/>
            <a:ext cx="5411788" cy="14977427"/>
          </a:xfrm>
        </p:spPr>
        <p:txBody>
          <a:bodyPr rtlCol="0">
            <a:noAutofit/>
          </a:bodyPr>
          <a:lstStyle/>
          <a:p>
            <a:pPr defTabSz="914400">
              <a:lnSpc>
                <a:spcPct val="100000"/>
              </a:lnSpc>
              <a:spcBef>
                <a:spcPct val="20000"/>
              </a:spcBef>
              <a:buClr>
                <a:srgbClr val="B2BC00"/>
              </a:buClr>
              <a:buSzPct val="120000"/>
              <a:defRPr/>
            </a:pPr>
            <a:r>
              <a:rPr lang="cs-CZ" b="1" dirty="0">
                <a:solidFill>
                  <a:prstClr val="black"/>
                </a:solidFill>
                <a:cs typeface="Arial" pitchFamily="34" charset="0"/>
              </a:rPr>
              <a:t>pro obec, která nejvíce a jednoznačně osloví komisi a vyváženě obstojí ve všech posuzovaných oblastech</a:t>
            </a:r>
            <a:r>
              <a:rPr lang="cs-CZ" dirty="0">
                <a:solidFill>
                  <a:prstClr val="black"/>
                </a:solidFill>
                <a:cs typeface="Arial" pitchFamily="34" charset="0"/>
              </a:rPr>
              <a:t>:</a:t>
            </a:r>
          </a:p>
          <a:p>
            <a:pPr defTabSz="914400">
              <a:lnSpc>
                <a:spcPct val="100000"/>
              </a:lnSpc>
              <a:spcBef>
                <a:spcPct val="20000"/>
              </a:spcBef>
              <a:buClr>
                <a:srgbClr val="B2BC00"/>
              </a:buClr>
              <a:buSzPct val="120000"/>
              <a:defRPr/>
            </a:pPr>
            <a:endParaRPr lang="cs-CZ" dirty="0">
              <a:solidFill>
                <a:prstClr val="black"/>
              </a:solidFill>
              <a:cs typeface="Arial" pitchFamily="34" charset="0"/>
            </a:endParaRPr>
          </a:p>
          <a:p>
            <a:pPr marL="457200" indent="-457200" defTabSz="914400">
              <a:lnSpc>
                <a:spcPct val="100000"/>
              </a:lnSpc>
              <a:spcBef>
                <a:spcPct val="20000"/>
              </a:spcBef>
              <a:buClr>
                <a:srgbClr val="B2BC00"/>
              </a:buClr>
              <a:buSzPct val="120000"/>
              <a:defRPr/>
            </a:pPr>
            <a:r>
              <a:rPr lang="cs-CZ" dirty="0">
                <a:solidFill>
                  <a:prstClr val="black"/>
                </a:solidFill>
                <a:cs typeface="Arial" pitchFamily="34" charset="0"/>
              </a:rPr>
              <a:t>prezentace společenského života;</a:t>
            </a:r>
          </a:p>
          <a:p>
            <a:pPr marL="457200" indent="-457200" defTabSz="914400">
              <a:lnSpc>
                <a:spcPct val="100000"/>
              </a:lnSpc>
              <a:spcBef>
                <a:spcPct val="20000"/>
              </a:spcBef>
              <a:buClr>
                <a:srgbClr val="B2BC00"/>
              </a:buClr>
              <a:buSzPct val="120000"/>
              <a:defRPr/>
            </a:pPr>
            <a:r>
              <a:rPr lang="cs-CZ" dirty="0">
                <a:solidFill>
                  <a:prstClr val="black"/>
                </a:solidFill>
                <a:cs typeface="Arial" pitchFamily="34" charset="0"/>
              </a:rPr>
              <a:t>aktivita občanů a podnikatelů;</a:t>
            </a:r>
          </a:p>
          <a:p>
            <a:pPr marL="457200" indent="-457200" defTabSz="914400">
              <a:lnSpc>
                <a:spcPct val="100000"/>
              </a:lnSpc>
              <a:spcBef>
                <a:spcPct val="20000"/>
              </a:spcBef>
              <a:buClr>
                <a:srgbClr val="B2BC00"/>
              </a:buClr>
              <a:buSzPct val="120000"/>
              <a:defRPr/>
            </a:pPr>
            <a:r>
              <a:rPr lang="cs-CZ" dirty="0">
                <a:solidFill>
                  <a:prstClr val="black"/>
                </a:solidFill>
                <a:cs typeface="Arial" pitchFamily="34" charset="0"/>
              </a:rPr>
              <a:t>celkový obraz vesnice;</a:t>
            </a:r>
          </a:p>
          <a:p>
            <a:pPr marL="457200" indent="-457200" defTabSz="914400">
              <a:lnSpc>
                <a:spcPct val="100000"/>
              </a:lnSpc>
              <a:spcBef>
                <a:spcPct val="20000"/>
              </a:spcBef>
              <a:buClr>
                <a:srgbClr val="B2BC00"/>
              </a:buClr>
              <a:buSzPct val="120000"/>
              <a:defRPr/>
            </a:pPr>
            <a:r>
              <a:rPr lang="cs-CZ" dirty="0">
                <a:solidFill>
                  <a:prstClr val="black"/>
                </a:solidFill>
                <a:cs typeface="Arial" pitchFamily="34" charset="0"/>
              </a:rPr>
              <a:t>úsilí o kvalitní občanskou vybavenost a infrastrukturu;</a:t>
            </a:r>
          </a:p>
          <a:p>
            <a:pPr marL="457200" indent="-457200" defTabSz="914400">
              <a:lnSpc>
                <a:spcPct val="100000"/>
              </a:lnSpc>
              <a:spcBef>
                <a:spcPct val="20000"/>
              </a:spcBef>
              <a:buClr>
                <a:srgbClr val="B2BC00"/>
              </a:buClr>
              <a:buSzPct val="120000"/>
              <a:defRPr/>
            </a:pPr>
            <a:r>
              <a:rPr lang="cs-CZ" dirty="0">
                <a:solidFill>
                  <a:prstClr val="black"/>
                </a:solidFill>
                <a:cs typeface="Arial" pitchFamily="34" charset="0"/>
              </a:rPr>
              <a:t>spolupráce obyvatel;</a:t>
            </a:r>
          </a:p>
          <a:p>
            <a:pPr marL="457200" indent="-457200" defTabSz="914400">
              <a:lnSpc>
                <a:spcPct val="100000"/>
              </a:lnSpc>
              <a:spcBef>
                <a:spcPct val="20000"/>
              </a:spcBef>
              <a:buClr>
                <a:srgbClr val="B2BC00"/>
              </a:buClr>
              <a:buSzPct val="120000"/>
              <a:defRPr/>
            </a:pPr>
            <a:r>
              <a:rPr lang="cs-CZ" dirty="0">
                <a:solidFill>
                  <a:prstClr val="black"/>
                </a:solidFill>
                <a:cs typeface="Arial" pitchFamily="34" charset="0"/>
              </a:rPr>
              <a:t>péče o zeleň a veřejná prostranství;</a:t>
            </a:r>
          </a:p>
          <a:p>
            <a:pPr marL="457200" indent="-457200" defTabSz="914400">
              <a:lnSpc>
                <a:spcPct val="100000"/>
              </a:lnSpc>
              <a:spcBef>
                <a:spcPct val="20000"/>
              </a:spcBef>
              <a:buClr>
                <a:srgbClr val="B2BC00"/>
              </a:buClr>
              <a:buSzPct val="120000"/>
              <a:defRPr/>
            </a:pPr>
            <a:r>
              <a:rPr lang="cs-CZ" dirty="0">
                <a:solidFill>
                  <a:prstClr val="black"/>
                </a:solidFill>
                <a:cs typeface="Arial" pitchFamily="34" charset="0"/>
              </a:rPr>
              <a:t>zájem o historii a okolí;</a:t>
            </a:r>
          </a:p>
          <a:p>
            <a:pPr marL="457200" indent="-457200" defTabSz="914400">
              <a:lnSpc>
                <a:spcPct val="100000"/>
              </a:lnSpc>
              <a:spcBef>
                <a:spcPct val="20000"/>
              </a:spcBef>
              <a:buClr>
                <a:srgbClr val="B2BC00"/>
              </a:buClr>
              <a:buSzPct val="120000"/>
              <a:defRPr/>
            </a:pPr>
            <a:r>
              <a:rPr lang="cs-CZ" dirty="0">
                <a:solidFill>
                  <a:prstClr val="black"/>
                </a:solidFill>
                <a:cs typeface="Arial" pitchFamily="34" charset="0"/>
              </a:rPr>
              <a:t>úroveň zpracování koncepčních dokumentů obce</a:t>
            </a:r>
          </a:p>
          <a:p>
            <a:pPr marL="457200" indent="-457200" defTabSz="914400">
              <a:lnSpc>
                <a:spcPct val="100000"/>
              </a:lnSpc>
              <a:spcBef>
                <a:spcPct val="20000"/>
              </a:spcBef>
              <a:buClr>
                <a:srgbClr val="B2BC00"/>
              </a:buClr>
              <a:buSzPct val="120000"/>
              <a:defRPr/>
            </a:pPr>
            <a:endParaRPr lang="cs-CZ" dirty="0">
              <a:solidFill>
                <a:prstClr val="black"/>
              </a:solidFill>
              <a:cs typeface="Arial" pitchFamily="34" charset="0"/>
            </a:endParaRPr>
          </a:p>
          <a:p>
            <a:pPr marL="457200" indent="-457200" defTabSz="914400">
              <a:lnSpc>
                <a:spcPct val="100000"/>
              </a:lnSpc>
              <a:spcBef>
                <a:spcPct val="20000"/>
              </a:spcBef>
              <a:buClr>
                <a:srgbClr val="B2BC00"/>
              </a:buClr>
              <a:buSzPct val="120000"/>
              <a:defRPr/>
            </a:pPr>
            <a:r>
              <a:rPr lang="cs-CZ" dirty="0">
                <a:solidFill>
                  <a:prstClr val="black"/>
                </a:solidFill>
                <a:cs typeface="Arial" pitchFamily="34" charset="0"/>
              </a:rPr>
              <a:t>1.000.000,- Kč</a:t>
            </a:r>
          </a:p>
          <a:p>
            <a:pPr marL="457200" indent="-457200" defTabSz="914400">
              <a:lnSpc>
                <a:spcPct val="100000"/>
              </a:lnSpc>
              <a:spcBef>
                <a:spcPct val="20000"/>
              </a:spcBef>
              <a:buClr>
                <a:srgbClr val="B2BC00"/>
              </a:buClr>
              <a:buSzPct val="120000"/>
              <a:defRPr/>
            </a:pPr>
            <a:r>
              <a:rPr lang="cs-CZ" dirty="0">
                <a:solidFill>
                  <a:prstClr val="black"/>
                </a:solidFill>
                <a:cs typeface="Arial" pitchFamily="34" charset="0"/>
              </a:rPr>
              <a:t>Škoda SCALA</a:t>
            </a:r>
          </a:p>
          <a:p>
            <a:pPr marL="457200" indent="-457200" defTabSz="914400">
              <a:lnSpc>
                <a:spcPct val="100000"/>
              </a:lnSpc>
              <a:spcBef>
                <a:spcPct val="20000"/>
              </a:spcBef>
              <a:buClr>
                <a:srgbClr val="B2BC00"/>
              </a:buClr>
              <a:buSzPct val="120000"/>
              <a:defRPr/>
            </a:pPr>
            <a:endParaRPr lang="cs-CZ" dirty="0">
              <a:solidFill>
                <a:prstClr val="black"/>
              </a:solidFill>
              <a:cs typeface="Arial" pitchFamily="34" charset="0"/>
            </a:endParaRPr>
          </a:p>
          <a:p>
            <a:pPr marL="0" indent="0" defTabSz="914400">
              <a:lnSpc>
                <a:spcPct val="100000"/>
              </a:lnSpc>
              <a:spcBef>
                <a:spcPct val="20000"/>
              </a:spcBef>
              <a:buClr>
                <a:srgbClr val="B2BC00"/>
              </a:buClr>
              <a:buSzPct val="120000"/>
              <a:buNone/>
              <a:defRPr/>
            </a:pPr>
            <a:r>
              <a:rPr lang="cs-CZ" b="1" dirty="0">
                <a:solidFill>
                  <a:prstClr val="black"/>
                </a:solidFill>
                <a:cs typeface="Arial" pitchFamily="34" charset="0"/>
              </a:rPr>
              <a:t>Mimořádné ocenění komise</a:t>
            </a:r>
          </a:p>
          <a:p>
            <a:pPr marL="0" indent="0" defTabSz="914400">
              <a:lnSpc>
                <a:spcPct val="100000"/>
              </a:lnSpc>
              <a:spcBef>
                <a:spcPct val="20000"/>
              </a:spcBef>
              <a:buClr>
                <a:srgbClr val="B2BC00"/>
              </a:buClr>
              <a:buSzPct val="120000"/>
              <a:buNone/>
              <a:defRPr/>
            </a:pPr>
            <a:r>
              <a:rPr lang="cs-CZ" dirty="0">
                <a:solidFill>
                  <a:prstClr val="black"/>
                </a:solidFill>
                <a:cs typeface="Arial" pitchFamily="34" charset="0"/>
              </a:rPr>
              <a:t>Obec přátelská občanům</a:t>
            </a:r>
          </a:p>
          <a:p>
            <a:pPr marL="0" indent="0" defTabSz="914400">
              <a:lnSpc>
                <a:spcPct val="100000"/>
              </a:lnSpc>
              <a:spcBef>
                <a:spcPct val="20000"/>
              </a:spcBef>
              <a:buClr>
                <a:srgbClr val="B2BC00"/>
              </a:buClr>
              <a:buSzPct val="120000"/>
              <a:buNone/>
              <a:defRPr/>
            </a:pPr>
            <a:r>
              <a:rPr lang="cs-CZ" dirty="0">
                <a:solidFill>
                  <a:prstClr val="black"/>
                </a:solidFill>
                <a:cs typeface="Arial" pitchFamily="34" charset="0"/>
              </a:rPr>
              <a:t>Škoda CITI GOO     ???</a:t>
            </a:r>
          </a:p>
          <a:p>
            <a:pPr marL="0" indent="0" defTabSz="914400">
              <a:lnSpc>
                <a:spcPct val="100000"/>
              </a:lnSpc>
              <a:spcBef>
                <a:spcPct val="20000"/>
              </a:spcBef>
              <a:buClr>
                <a:srgbClr val="B2BC00"/>
              </a:buClr>
              <a:buSzPct val="120000"/>
              <a:buNone/>
              <a:defRPr/>
            </a:pPr>
            <a:r>
              <a:rPr lang="cs-CZ" dirty="0">
                <a:solidFill>
                  <a:prstClr val="black"/>
                </a:solidFill>
                <a:cs typeface="Arial" pitchFamily="34" charset="0"/>
              </a:rPr>
              <a:t>Na ½ roku zdarma elektromobil </a:t>
            </a:r>
          </a:p>
          <a:p>
            <a:pPr marL="0" indent="0" defTabSz="914400">
              <a:lnSpc>
                <a:spcPct val="100000"/>
              </a:lnSpc>
              <a:spcBef>
                <a:spcPct val="20000"/>
              </a:spcBef>
              <a:buClr>
                <a:srgbClr val="B2BC00"/>
              </a:buClr>
              <a:buSzPct val="120000"/>
              <a:buNone/>
              <a:defRPr/>
            </a:pPr>
            <a:r>
              <a:rPr lang="cs-CZ" dirty="0">
                <a:solidFill>
                  <a:prstClr val="black"/>
                </a:solidFill>
                <a:cs typeface="Arial" pitchFamily="34" charset="0"/>
              </a:rPr>
              <a:t>        ???</a:t>
            </a:r>
          </a:p>
          <a:p>
            <a:pPr marL="0" indent="0" defTabSz="914400">
              <a:lnSpc>
                <a:spcPct val="100000"/>
              </a:lnSpc>
              <a:spcBef>
                <a:spcPct val="20000"/>
              </a:spcBef>
              <a:buClr>
                <a:srgbClr val="B2BC00"/>
              </a:buClr>
              <a:buSzPct val="120000"/>
              <a:buNone/>
              <a:defRPr/>
            </a:pPr>
            <a:endParaRPr lang="cs-CZ" dirty="0"/>
          </a:p>
        </p:txBody>
      </p:sp>
      <p:sp>
        <p:nvSpPr>
          <p:cNvPr id="22532" name="Podnadpis 1">
            <a:extLst>
              <a:ext uri="{FF2B5EF4-FFF2-40B4-BE49-F238E27FC236}">
                <a16:creationId xmlns="" xmlns:a16="http://schemas.microsoft.com/office/drawing/2014/main" id="{583AB298-86EF-0D46-85E0-2A0EB8B6CED8}"/>
              </a:ext>
            </a:extLst>
          </p:cNvPr>
          <p:cNvSpPr>
            <a:spLocks noGrp="1"/>
          </p:cNvSpPr>
          <p:nvPr>
            <p:ph type="body" sz="quarter" idx="4294967295"/>
          </p:nvPr>
        </p:nvSpPr>
        <p:spPr>
          <a:xfrm>
            <a:off x="8328025" y="1997075"/>
            <a:ext cx="4319588" cy="720725"/>
          </a:xfrm>
        </p:spPr>
        <p:txBody>
          <a:bodyPr/>
          <a:lstStyle/>
          <a:p>
            <a:pPr marL="0" indent="0" eaLnBrk="1" hangingPunct="1">
              <a:buFontTx/>
              <a:buNone/>
            </a:pPr>
            <a:r>
              <a:rPr lang="cs-CZ" altLang="cs-CZ" sz="4000" b="1">
                <a:solidFill>
                  <a:schemeClr val="bg2"/>
                </a:solidFill>
              </a:rPr>
              <a:t>Bílá stuha </a:t>
            </a:r>
          </a:p>
        </p:txBody>
      </p:sp>
      <p:sp>
        <p:nvSpPr>
          <p:cNvPr id="6" name="Podnadpis 2">
            <a:extLst>
              <a:ext uri="{FF2B5EF4-FFF2-40B4-BE49-F238E27FC236}">
                <a16:creationId xmlns="" xmlns:a16="http://schemas.microsoft.com/office/drawing/2014/main" id="{90C234CE-C107-184B-9A6A-754BDE32F8A9}"/>
              </a:ext>
            </a:extLst>
          </p:cNvPr>
          <p:cNvSpPr>
            <a:spLocks noGrp="1"/>
          </p:cNvSpPr>
          <p:nvPr>
            <p:ph type="body" sz="quarter" idx="4294967295"/>
          </p:nvPr>
        </p:nvSpPr>
        <p:spPr>
          <a:xfrm>
            <a:off x="16608425" y="2071688"/>
            <a:ext cx="4319588" cy="720725"/>
          </a:xfrm>
        </p:spPr>
        <p:txBody>
          <a:bodyPr rtlCol="0"/>
          <a:lstStyle/>
          <a:p>
            <a:pPr marL="0" indent="0" defTabSz="2438522" eaLnBrk="1" fontAlgn="auto" hangingPunct="1">
              <a:spcAft>
                <a:spcPts val="0"/>
              </a:spcAft>
              <a:buFontTx/>
              <a:buNone/>
              <a:defRPr/>
            </a:pPr>
            <a:r>
              <a:rPr lang="cs-CZ" sz="4000" b="1" dirty="0">
                <a:solidFill>
                  <a:schemeClr val="accent1">
                    <a:lumMod val="60000"/>
                    <a:lumOff val="40000"/>
                  </a:schemeClr>
                </a:solidFill>
              </a:rPr>
              <a:t>Oranžová stuha </a:t>
            </a:r>
          </a:p>
        </p:txBody>
      </p:sp>
      <p:sp>
        <p:nvSpPr>
          <p:cNvPr id="7" name="Podnadpis 3">
            <a:extLst>
              <a:ext uri="{FF2B5EF4-FFF2-40B4-BE49-F238E27FC236}">
                <a16:creationId xmlns="" xmlns:a16="http://schemas.microsoft.com/office/drawing/2014/main" id="{3A59DF8B-D9AB-ED49-A3BD-812370864999}"/>
              </a:ext>
            </a:extLst>
          </p:cNvPr>
          <p:cNvSpPr>
            <a:spLocks noGrp="1"/>
          </p:cNvSpPr>
          <p:nvPr>
            <p:ph type="body" sz="quarter" idx="4294967295"/>
          </p:nvPr>
        </p:nvSpPr>
        <p:spPr>
          <a:xfrm>
            <a:off x="8056563" y="9523413"/>
            <a:ext cx="4319587" cy="719137"/>
          </a:xfrm>
        </p:spPr>
        <p:txBody>
          <a:bodyPr rtlCol="0"/>
          <a:lstStyle/>
          <a:p>
            <a:pPr marL="0" indent="0" defTabSz="2438522" eaLnBrk="1" fontAlgn="auto" hangingPunct="1">
              <a:spcAft>
                <a:spcPts val="0"/>
              </a:spcAft>
              <a:buFontTx/>
              <a:buNone/>
              <a:defRPr/>
            </a:pPr>
            <a:r>
              <a:rPr lang="cs-CZ" sz="4000" b="1" dirty="0">
                <a:solidFill>
                  <a:schemeClr val="accent6">
                    <a:lumMod val="75000"/>
                  </a:schemeClr>
                </a:solidFill>
              </a:rPr>
              <a:t>Modrá stuha </a:t>
            </a:r>
          </a:p>
        </p:txBody>
      </p:sp>
      <p:sp>
        <p:nvSpPr>
          <p:cNvPr id="22535" name="Podnadpis 4">
            <a:extLst>
              <a:ext uri="{FF2B5EF4-FFF2-40B4-BE49-F238E27FC236}">
                <a16:creationId xmlns="" xmlns:a16="http://schemas.microsoft.com/office/drawing/2014/main" id="{E40F4534-11F4-BB46-9EF4-48BF8D5BBA0A}"/>
              </a:ext>
            </a:extLst>
          </p:cNvPr>
          <p:cNvSpPr>
            <a:spLocks noGrp="1"/>
          </p:cNvSpPr>
          <p:nvPr>
            <p:ph type="body" sz="quarter" idx="4294967295"/>
          </p:nvPr>
        </p:nvSpPr>
        <p:spPr>
          <a:xfrm>
            <a:off x="16260763" y="9515475"/>
            <a:ext cx="4321175" cy="455613"/>
          </a:xfrm>
        </p:spPr>
        <p:txBody>
          <a:bodyPr/>
          <a:lstStyle/>
          <a:p>
            <a:pPr marL="0" indent="0" eaLnBrk="1" hangingPunct="1">
              <a:buFontTx/>
              <a:buNone/>
            </a:pPr>
            <a:r>
              <a:rPr lang="cs-CZ" altLang="cs-CZ" sz="4000" b="1">
                <a:solidFill>
                  <a:srgbClr val="00B050"/>
                </a:solidFill>
              </a:rPr>
              <a:t>Zelená stuha </a:t>
            </a:r>
          </a:p>
        </p:txBody>
      </p:sp>
      <p:sp>
        <p:nvSpPr>
          <p:cNvPr id="9" name="Podtext 1">
            <a:extLst>
              <a:ext uri="{FF2B5EF4-FFF2-40B4-BE49-F238E27FC236}">
                <a16:creationId xmlns="" xmlns:a16="http://schemas.microsoft.com/office/drawing/2014/main" id="{B0353247-E201-6A4C-B33B-CAB42A12BE35}"/>
              </a:ext>
            </a:extLst>
          </p:cNvPr>
          <p:cNvSpPr>
            <a:spLocks noGrp="1"/>
          </p:cNvSpPr>
          <p:nvPr>
            <p:ph type="body" sz="quarter" idx="4294967295"/>
          </p:nvPr>
        </p:nvSpPr>
        <p:spPr>
          <a:xfrm>
            <a:off x="8032750" y="3330575"/>
            <a:ext cx="4570413" cy="5040313"/>
          </a:xfrm>
        </p:spPr>
        <p:txBody>
          <a:bodyPr rtlCol="0">
            <a:normAutofit/>
          </a:bodyPr>
          <a:lstStyle/>
          <a:p>
            <a:pPr defTabSz="914400">
              <a:lnSpc>
                <a:spcPct val="100000"/>
              </a:lnSpc>
              <a:spcBef>
                <a:spcPct val="20000"/>
              </a:spcBef>
              <a:buClr>
                <a:srgbClr val="B2BC00"/>
              </a:buClr>
              <a:buSzPct val="120000"/>
              <a:defRPr/>
            </a:pPr>
            <a:r>
              <a:rPr lang="cs-CZ" b="1" dirty="0">
                <a:solidFill>
                  <a:prstClr val="black"/>
                </a:solidFill>
                <a:cs typeface="Arial" pitchFamily="34" charset="0"/>
              </a:rPr>
              <a:t>Za mimořádnou činnost mládeže a práci s dětmi</a:t>
            </a:r>
            <a:r>
              <a:rPr lang="cs-CZ" dirty="0">
                <a:solidFill>
                  <a:prstClr val="black"/>
                </a:solidFill>
                <a:cs typeface="Arial" pitchFamily="34" charset="0"/>
              </a:rPr>
              <a:t>. </a:t>
            </a:r>
          </a:p>
          <a:p>
            <a:pPr marL="342900" indent="-342900" defTabSz="914400">
              <a:lnSpc>
                <a:spcPct val="100000"/>
              </a:lnSpc>
              <a:spcBef>
                <a:spcPct val="20000"/>
              </a:spcBef>
              <a:buClr>
                <a:srgbClr val="B2BC00"/>
              </a:buClr>
              <a:buSzPct val="120000"/>
              <a:defRPr/>
            </a:pPr>
            <a:r>
              <a:rPr lang="cs-CZ" dirty="0">
                <a:solidFill>
                  <a:prstClr val="black"/>
                </a:solidFill>
                <a:cs typeface="Arial" pitchFamily="34" charset="0"/>
              </a:rPr>
              <a:t>Oceňovány jsou aktivity místních spolků v oblasti výchovy mladé generace, činnosti s dětmi v knihovně či vytváření podmínek pro trávení volného času.</a:t>
            </a:r>
          </a:p>
          <a:p>
            <a:pPr defTabSz="2438522" eaLnBrk="1" fontAlgn="auto" hangingPunct="1">
              <a:spcAft>
                <a:spcPts val="0"/>
              </a:spcAft>
              <a:defRPr/>
            </a:pPr>
            <a:endParaRPr lang="cs-CZ" dirty="0"/>
          </a:p>
        </p:txBody>
      </p:sp>
      <p:sp>
        <p:nvSpPr>
          <p:cNvPr id="10" name="Podtext 2">
            <a:extLst>
              <a:ext uri="{FF2B5EF4-FFF2-40B4-BE49-F238E27FC236}">
                <a16:creationId xmlns="" xmlns:a16="http://schemas.microsoft.com/office/drawing/2014/main" id="{32D9579D-92D3-E94A-8632-5AFD1880F666}"/>
              </a:ext>
            </a:extLst>
          </p:cNvPr>
          <p:cNvSpPr>
            <a:spLocks noGrp="1"/>
          </p:cNvSpPr>
          <p:nvPr>
            <p:ph type="body" sz="quarter" idx="4294967295"/>
          </p:nvPr>
        </p:nvSpPr>
        <p:spPr>
          <a:xfrm>
            <a:off x="15997238" y="3381375"/>
            <a:ext cx="5745162" cy="5219700"/>
          </a:xfrm>
        </p:spPr>
        <p:txBody>
          <a:bodyPr rtlCol="0"/>
          <a:lstStyle/>
          <a:p>
            <a:pPr defTabSz="914400">
              <a:lnSpc>
                <a:spcPct val="100000"/>
              </a:lnSpc>
              <a:spcBef>
                <a:spcPct val="20000"/>
              </a:spcBef>
              <a:buClr>
                <a:srgbClr val="B2BC00"/>
              </a:buClr>
              <a:buSzPct val="120000"/>
              <a:defRPr/>
            </a:pPr>
            <a:r>
              <a:rPr lang="cs-CZ" b="1" dirty="0">
                <a:solidFill>
                  <a:prstClr val="black"/>
                </a:solidFill>
                <a:cs typeface="Arial" pitchFamily="34" charset="0"/>
              </a:rPr>
              <a:t>Za spolupráci obce s místními zemědělskými subjekty, resp. se zemědělským sektorem</a:t>
            </a:r>
            <a:r>
              <a:rPr lang="cs-CZ" dirty="0">
                <a:solidFill>
                  <a:prstClr val="black"/>
                </a:solidFill>
                <a:cs typeface="Arial" pitchFamily="34" charset="0"/>
              </a:rPr>
              <a:t>. </a:t>
            </a:r>
          </a:p>
          <a:p>
            <a:pPr marL="457200" indent="-457200" defTabSz="914400">
              <a:lnSpc>
                <a:spcPct val="100000"/>
              </a:lnSpc>
              <a:spcBef>
                <a:spcPct val="20000"/>
              </a:spcBef>
              <a:buClr>
                <a:srgbClr val="B2BC00"/>
              </a:buClr>
              <a:buSzPct val="120000"/>
              <a:defRPr/>
            </a:pPr>
            <a:r>
              <a:rPr lang="cs-CZ" dirty="0">
                <a:solidFill>
                  <a:prstClr val="black"/>
                </a:solidFill>
                <a:cs typeface="Arial" pitchFamily="34" charset="0"/>
              </a:rPr>
              <a:t>Obec oceněná v krajském kole soutěže Oranžovou stuhou postupuje do kola celostátního a uchází se o titul Oranžová stuha ČR daného roku. </a:t>
            </a:r>
          </a:p>
          <a:p>
            <a:pPr defTabSz="2438522" eaLnBrk="1" fontAlgn="auto" hangingPunct="1">
              <a:spcAft>
                <a:spcPts val="0"/>
              </a:spcAft>
              <a:defRPr/>
            </a:pPr>
            <a:endParaRPr lang="cs-CZ" dirty="0"/>
          </a:p>
        </p:txBody>
      </p:sp>
      <p:sp>
        <p:nvSpPr>
          <p:cNvPr id="11" name="Podtext 3">
            <a:extLst>
              <a:ext uri="{FF2B5EF4-FFF2-40B4-BE49-F238E27FC236}">
                <a16:creationId xmlns="" xmlns:a16="http://schemas.microsoft.com/office/drawing/2014/main" id="{CC9BDE9D-062A-8A40-A1BB-16ED99ED7CE6}"/>
              </a:ext>
            </a:extLst>
          </p:cNvPr>
          <p:cNvSpPr>
            <a:spLocks noGrp="1"/>
          </p:cNvSpPr>
          <p:nvPr>
            <p:ph type="body" sz="quarter" idx="4294967295"/>
          </p:nvPr>
        </p:nvSpPr>
        <p:spPr>
          <a:xfrm>
            <a:off x="7920038" y="11028363"/>
            <a:ext cx="4778375" cy="5040312"/>
          </a:xfrm>
        </p:spPr>
        <p:txBody>
          <a:bodyPr rtlCol="0"/>
          <a:lstStyle/>
          <a:p>
            <a:pPr defTabSz="914400">
              <a:lnSpc>
                <a:spcPct val="100000"/>
              </a:lnSpc>
              <a:spcBef>
                <a:spcPct val="20000"/>
              </a:spcBef>
              <a:buClr>
                <a:srgbClr val="B2BC00"/>
              </a:buClr>
              <a:buSzPct val="120000"/>
              <a:defRPr/>
            </a:pPr>
            <a:r>
              <a:rPr lang="cs-CZ" b="1" dirty="0">
                <a:solidFill>
                  <a:prstClr val="black"/>
                </a:solidFill>
                <a:cs typeface="Arial" pitchFamily="34" charset="0"/>
              </a:rPr>
              <a:t>Za vedení bohatého společenského a kulturního života v obci.</a:t>
            </a:r>
          </a:p>
          <a:p>
            <a:pPr marL="457200" indent="-457200" defTabSz="914400">
              <a:lnSpc>
                <a:spcPct val="100000"/>
              </a:lnSpc>
              <a:spcBef>
                <a:spcPct val="20000"/>
              </a:spcBef>
              <a:buClr>
                <a:srgbClr val="B2BC00"/>
              </a:buClr>
              <a:buSzPct val="120000"/>
              <a:defRPr/>
            </a:pPr>
            <a:r>
              <a:rPr lang="cs-CZ" dirty="0">
                <a:solidFill>
                  <a:prstClr val="black"/>
                </a:solidFill>
                <a:cs typeface="Arial" pitchFamily="34" charset="0"/>
              </a:rPr>
              <a:t>V rámci ocenění je důležitá péče o duchovní hodnoty obce, utužování venkovské komunity a návaznost na tradice.</a:t>
            </a:r>
          </a:p>
          <a:p>
            <a:pPr defTabSz="2438522" eaLnBrk="1" fontAlgn="auto" hangingPunct="1">
              <a:spcAft>
                <a:spcPts val="0"/>
              </a:spcAft>
              <a:defRPr/>
            </a:pPr>
            <a:endParaRPr lang="cs-CZ" dirty="0"/>
          </a:p>
        </p:txBody>
      </p:sp>
      <p:sp>
        <p:nvSpPr>
          <p:cNvPr id="12" name="Podtext 4">
            <a:extLst>
              <a:ext uri="{FF2B5EF4-FFF2-40B4-BE49-F238E27FC236}">
                <a16:creationId xmlns="" xmlns:a16="http://schemas.microsoft.com/office/drawing/2014/main" id="{04D50DD5-3110-9E44-A5CB-5724E44AABB8}"/>
              </a:ext>
            </a:extLst>
          </p:cNvPr>
          <p:cNvSpPr>
            <a:spLocks noGrp="1"/>
          </p:cNvSpPr>
          <p:nvPr>
            <p:ph type="body" sz="quarter" idx="4294967295"/>
          </p:nvPr>
        </p:nvSpPr>
        <p:spPr>
          <a:xfrm>
            <a:off x="15895638" y="10242550"/>
            <a:ext cx="5745162" cy="5040313"/>
          </a:xfrm>
        </p:spPr>
        <p:txBody>
          <a:bodyPr rtlCol="0">
            <a:noAutofit/>
          </a:bodyPr>
          <a:lstStyle/>
          <a:p>
            <a:pPr defTabSz="2438522" eaLnBrk="1" fontAlgn="auto" hangingPunct="1">
              <a:spcAft>
                <a:spcPts val="0"/>
              </a:spcAft>
              <a:defRPr/>
            </a:pPr>
            <a:r>
              <a:rPr lang="cs-CZ" b="1" dirty="0"/>
              <a:t>Za nadstandardní péči o zeleň a životní prostředí v </a:t>
            </a:r>
            <a:r>
              <a:rPr lang="cs-CZ" b="1" dirty="0" err="1"/>
              <a:t>intravilánu</a:t>
            </a:r>
            <a:r>
              <a:rPr lang="cs-CZ" b="1" dirty="0"/>
              <a:t> i </a:t>
            </a:r>
            <a:r>
              <a:rPr lang="cs-CZ" b="1" dirty="0" err="1"/>
              <a:t>extravilánu</a:t>
            </a:r>
            <a:r>
              <a:rPr lang="cs-CZ" b="1" dirty="0"/>
              <a:t> obce. </a:t>
            </a:r>
            <a:endParaRPr lang="cs-CZ" dirty="0"/>
          </a:p>
          <a:p>
            <a:pPr marL="457200" indent="-457200" defTabSz="2438522" eaLnBrk="1" fontAlgn="auto" hangingPunct="1">
              <a:spcAft>
                <a:spcPts val="0"/>
              </a:spcAft>
              <a:defRPr/>
            </a:pPr>
            <a:r>
              <a:rPr lang="cs-CZ" dirty="0"/>
              <a:t>Oceňovány jsou i snahy o revitalizaci navazující otevřené krajiny, např. výsadby tradičních stromořadí a obnova druhové skladby. </a:t>
            </a:r>
          </a:p>
          <a:p>
            <a:pPr marL="457200" indent="-457200" defTabSz="2438522" eaLnBrk="1" fontAlgn="auto" hangingPunct="1">
              <a:spcAft>
                <a:spcPts val="0"/>
              </a:spcAft>
              <a:defRPr/>
            </a:pPr>
            <a:r>
              <a:rPr lang="cs-CZ" dirty="0"/>
              <a:t>Obec, která získá Zelenou stuhu, postupuje do celostátního kola a uchází se o titul Zelená stuha ČR </a:t>
            </a:r>
          </a:p>
          <a:p>
            <a:pPr marL="457200" indent="-457200" defTabSz="2438522" eaLnBrk="1" fontAlgn="auto" hangingPunct="1">
              <a:spcAft>
                <a:spcPts val="0"/>
              </a:spcAft>
              <a:defRPr/>
            </a:pPr>
            <a:r>
              <a:rPr lang="cs-CZ" dirty="0"/>
              <a:t>500.000,- Kč</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 xmlns:a16="http://schemas.microsoft.com/office/drawing/2014/main" id="{46802793-1090-4DCD-A0D9-81B295AC50AB}"/>
              </a:ext>
            </a:extLst>
          </p:cNvPr>
          <p:cNvSpPr/>
          <p:nvPr/>
        </p:nvSpPr>
        <p:spPr>
          <a:xfrm>
            <a:off x="1636295" y="1251284"/>
            <a:ext cx="22186231" cy="28500110"/>
          </a:xfrm>
          <a:prstGeom prst="rect">
            <a:avLst/>
          </a:prstGeom>
        </p:spPr>
        <p:txBody>
          <a:bodyPr wrap="square">
            <a:spAutoFit/>
          </a:bodyPr>
          <a:lstStyle/>
          <a:p>
            <a:r>
              <a:rPr lang="cs-CZ" sz="8800" b="1" dirty="0"/>
              <a:t>Další ocenění</a:t>
            </a:r>
          </a:p>
          <a:p>
            <a:r>
              <a:rPr lang="cs-CZ" sz="6000" b="1" dirty="0"/>
              <a:t>Cena naděje pro živý venkov za místní spolkový život a občanskou společnost v obcích</a:t>
            </a:r>
          </a:p>
          <a:p>
            <a:r>
              <a:rPr lang="cs-CZ" sz="6000" dirty="0"/>
              <a:t>Symbolem této ceny je duha, která symbolizuje občanskou společnost. Záštitu nad touto cenou převzalo Sdružení místních samospráv ČR, které je přesvědčeno, že pro každou obec je klíčová aktivita místních spolků a zájmových sdružení. Ty představují místní život v obci, jsou nespornými nositeli místní kultury, společenského života a občanské společnosti. Jejich podpora je nejen věcí obce, ale i orgánů veřejné moci.</a:t>
            </a:r>
            <a:br>
              <a:rPr lang="cs-CZ" sz="6000" dirty="0"/>
            </a:br>
            <a:endParaRPr lang="cs-CZ" sz="6000" dirty="0"/>
          </a:p>
          <a:p>
            <a:r>
              <a:rPr lang="cs-CZ" sz="6000" b="1" dirty="0"/>
              <a:t>Zlatá cihla v Programu obnovy venkova ocenění příkladných staveb realizovaných v duchu Programu obnovy venkova</a:t>
            </a:r>
          </a:p>
          <a:p>
            <a:r>
              <a:rPr lang="cs-CZ" sz="6000" dirty="0"/>
              <a:t>Cílem udílení tohoto ocenění je získat evidenci a přehled o těchto stavbách a také tyto stavby zveřejnit v každoročně vydávané propagační publikaci "STAVBY VENKOVA".</a:t>
            </a:r>
            <a:endParaRPr lang="cs-CZ" sz="6000" b="1" dirty="0"/>
          </a:p>
          <a:p>
            <a:endParaRPr lang="cs-CZ" sz="6600" b="1" dirty="0"/>
          </a:p>
          <a:p>
            <a:endParaRPr lang="cs-CZ" sz="8800" b="1" dirty="0"/>
          </a:p>
          <a:p>
            <a:endParaRPr lang="cs-CZ" sz="8800" b="1" dirty="0"/>
          </a:p>
          <a:p>
            <a:endParaRPr lang="cs-CZ" sz="8800" b="1" dirty="0"/>
          </a:p>
          <a:p>
            <a:endParaRPr lang="cs-CZ" sz="8800" b="1" dirty="0"/>
          </a:p>
          <a:p>
            <a:endParaRPr lang="cs-CZ" sz="8800" b="1" dirty="0"/>
          </a:p>
          <a:p>
            <a:endParaRPr lang="cs-CZ" sz="8800" b="1" dirty="0"/>
          </a:p>
          <a:p>
            <a:endParaRPr lang="cs-CZ" sz="8800" b="1" dirty="0"/>
          </a:p>
          <a:p>
            <a:endParaRPr lang="cs-CZ" sz="8800" b="1" dirty="0"/>
          </a:p>
          <a:p>
            <a:r>
              <a:rPr lang="cs-CZ" sz="8800" b="1" dirty="0"/>
              <a:t> </a:t>
            </a:r>
            <a:endParaRPr lang="cs-CZ" sz="8800" dirty="0"/>
          </a:p>
        </p:txBody>
      </p:sp>
    </p:spTree>
    <p:extLst>
      <p:ext uri="{BB962C8B-B14F-4D97-AF65-F5344CB8AC3E}">
        <p14:creationId xmlns:p14="http://schemas.microsoft.com/office/powerpoint/2010/main" val="3031886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Obrázek 6">
            <a:extLst>
              <a:ext uri="{FF2B5EF4-FFF2-40B4-BE49-F238E27FC236}">
                <a16:creationId xmlns="" xmlns:a16="http://schemas.microsoft.com/office/drawing/2014/main" id="{80BEB8BB-8640-E748-8306-801DC8D867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82775" y="10753725"/>
            <a:ext cx="7559675" cy="755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ovéPole 3">
            <a:extLst>
              <a:ext uri="{FF2B5EF4-FFF2-40B4-BE49-F238E27FC236}">
                <a16:creationId xmlns="" xmlns:a16="http://schemas.microsoft.com/office/drawing/2014/main" id="{783AB5B4-B848-D145-B2FD-2F2CF7380086}"/>
              </a:ext>
            </a:extLst>
          </p:cNvPr>
          <p:cNvSpPr txBox="1">
            <a:spLocks noChangeArrowheads="1"/>
          </p:cNvSpPr>
          <p:nvPr/>
        </p:nvSpPr>
        <p:spPr bwMode="auto">
          <a:xfrm>
            <a:off x="1668463" y="1457325"/>
            <a:ext cx="1920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2663"/>
              </a:spcBef>
              <a:buClr>
                <a:schemeClr val="accent2"/>
              </a:buClr>
              <a:buBlip>
                <a:blip r:embed="rId4"/>
              </a:buBlip>
              <a:defRPr sz="3200">
                <a:solidFill>
                  <a:schemeClr val="tx1"/>
                </a:solidFill>
                <a:latin typeface="Gill Sans MT" panose="020B0502020104020203" pitchFamily="34" charset="0"/>
              </a:defRPr>
            </a:lvl1pPr>
            <a:lvl2pPr marL="742950" indent="-28575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2pPr>
            <a:lvl3pPr marL="1143000" indent="-22860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3pPr>
            <a:lvl4pPr marL="1600200" indent="-22860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4pPr>
            <a:lvl5pPr marL="2057400" indent="-22860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5pPr>
            <a:lvl6pPr marL="25146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6pPr>
            <a:lvl7pPr marL="29718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7pPr>
            <a:lvl8pPr marL="34290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8pPr>
            <a:lvl9pPr marL="38862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9pPr>
          </a:lstStyle>
          <a:p>
            <a:pPr algn="ctr" eaLnBrk="1" hangingPunct="1">
              <a:lnSpc>
                <a:spcPct val="100000"/>
              </a:lnSpc>
              <a:spcBef>
                <a:spcPct val="0"/>
              </a:spcBef>
              <a:buClrTx/>
              <a:buFontTx/>
              <a:buNone/>
            </a:pPr>
            <a:r>
              <a:rPr lang="cs-CZ" altLang="cs-CZ" sz="5400" b="1">
                <a:solidFill>
                  <a:srgbClr val="FC3E0A"/>
                </a:solidFill>
              </a:rPr>
              <a:t>Ocenění Oranžová stuha </a:t>
            </a:r>
          </a:p>
        </p:txBody>
      </p:sp>
      <p:sp>
        <p:nvSpPr>
          <p:cNvPr id="23556" name="TextovéPole 4">
            <a:extLst>
              <a:ext uri="{FF2B5EF4-FFF2-40B4-BE49-F238E27FC236}">
                <a16:creationId xmlns="" xmlns:a16="http://schemas.microsoft.com/office/drawing/2014/main" id="{3E8DAAE3-749A-4A4E-B5F8-66745D3FB8F2}"/>
              </a:ext>
            </a:extLst>
          </p:cNvPr>
          <p:cNvSpPr txBox="1">
            <a:spLocks noChangeArrowheads="1"/>
          </p:cNvSpPr>
          <p:nvPr/>
        </p:nvSpPr>
        <p:spPr bwMode="auto">
          <a:xfrm>
            <a:off x="1952625" y="3138488"/>
            <a:ext cx="18634075" cy="2286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lnSpc>
                <a:spcPct val="90000"/>
              </a:lnSpc>
              <a:spcBef>
                <a:spcPts val="2663"/>
              </a:spcBef>
              <a:buClr>
                <a:schemeClr val="accent2"/>
              </a:buClr>
              <a:buBlip>
                <a:blip r:embed="rId4"/>
              </a:buBlip>
              <a:defRPr sz="3200">
                <a:solidFill>
                  <a:schemeClr val="tx1"/>
                </a:solidFill>
                <a:latin typeface="Gill Sans MT" panose="020B0502020104020203" pitchFamily="34" charset="0"/>
              </a:defRPr>
            </a:lvl1pPr>
            <a:lvl2pPr marL="742950" indent="-28575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2pPr>
            <a:lvl3pPr marL="1143000" indent="-22860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3pPr>
            <a:lvl4pPr marL="1600200" indent="-22860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4pPr>
            <a:lvl5pPr marL="2057400" indent="-22860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5pPr>
            <a:lvl6pPr marL="25146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6pPr>
            <a:lvl7pPr marL="29718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7pPr>
            <a:lvl8pPr marL="34290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8pPr>
            <a:lvl9pPr marL="38862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9pPr>
          </a:lstStyle>
          <a:p>
            <a:pPr eaLnBrk="1" hangingPunct="1">
              <a:lnSpc>
                <a:spcPct val="100000"/>
              </a:lnSpc>
              <a:spcBef>
                <a:spcPct val="0"/>
              </a:spcBef>
              <a:buClrTx/>
            </a:pPr>
            <a:r>
              <a:rPr lang="cs-CZ" altLang="cs-CZ" sz="4000" dirty="0"/>
              <a:t>Cílem je vyhledávat, zveřejnit a ocenit příklady dobrých výsledků partnerství obce a zemědělského nebo lesnického podniku, popřípadě místní dobrovolné organizace myslivců, včelařů, rybářů při obnově a rozvoji venkova, přičemž ze strany obce může být toto partnerství naplňováno také v rámci dobrovolného svazku nebo Místní akční skupiny. </a:t>
            </a:r>
          </a:p>
          <a:p>
            <a:pPr eaLnBrk="1" hangingPunct="1">
              <a:lnSpc>
                <a:spcPct val="100000"/>
              </a:lnSpc>
              <a:spcBef>
                <a:spcPct val="0"/>
              </a:spcBef>
              <a:buClrTx/>
            </a:pPr>
            <a:endParaRPr lang="cs-CZ" altLang="cs-CZ" sz="4000" dirty="0"/>
          </a:p>
          <a:p>
            <a:pPr eaLnBrk="1" hangingPunct="1">
              <a:lnSpc>
                <a:spcPct val="100000"/>
              </a:lnSpc>
              <a:spcBef>
                <a:spcPct val="0"/>
              </a:spcBef>
              <a:buClrTx/>
              <a:buFontTx/>
              <a:buNone/>
            </a:pPr>
            <a:endParaRPr lang="cs-CZ" altLang="cs-CZ" dirty="0"/>
          </a:p>
          <a:p>
            <a:pPr algn="ctr" eaLnBrk="1" hangingPunct="1">
              <a:lnSpc>
                <a:spcPct val="100000"/>
              </a:lnSpc>
              <a:spcBef>
                <a:spcPct val="0"/>
              </a:spcBef>
              <a:buClrTx/>
              <a:buFontTx/>
              <a:buNone/>
            </a:pPr>
            <a:r>
              <a:rPr lang="cs-CZ" altLang="cs-CZ" sz="4000" b="1" dirty="0">
                <a:solidFill>
                  <a:srgbClr val="F24A28"/>
                </a:solidFill>
              </a:rPr>
              <a:t>Finanční ohodnocení </a:t>
            </a:r>
          </a:p>
          <a:p>
            <a:pPr algn="ctr" eaLnBrk="1" hangingPunct="1">
              <a:lnSpc>
                <a:spcPct val="100000"/>
              </a:lnSpc>
              <a:spcBef>
                <a:spcPct val="0"/>
              </a:spcBef>
              <a:buClrTx/>
              <a:buFontTx/>
              <a:buNone/>
            </a:pPr>
            <a:endParaRPr lang="cs-CZ" altLang="cs-CZ" sz="4000" b="1" dirty="0">
              <a:solidFill>
                <a:srgbClr val="FF9D1A"/>
              </a:solidFill>
            </a:endParaRPr>
          </a:p>
          <a:p>
            <a:pPr algn="ctr" eaLnBrk="1" hangingPunct="1">
              <a:lnSpc>
                <a:spcPct val="100000"/>
              </a:lnSpc>
              <a:spcBef>
                <a:spcPct val="0"/>
              </a:spcBef>
              <a:buClrTx/>
              <a:buFontTx/>
              <a:buNone/>
            </a:pPr>
            <a:r>
              <a:rPr lang="cs-CZ" altLang="cs-CZ" sz="4000" dirty="0"/>
              <a:t>Možnost získání dotace z Programu obnovy venkova (gesce MMR)</a:t>
            </a:r>
            <a:endParaRPr lang="cs-CZ" altLang="cs-CZ" sz="4000" b="1" dirty="0">
              <a:solidFill>
                <a:srgbClr val="FF9D1A"/>
              </a:solidFill>
            </a:endParaRPr>
          </a:p>
          <a:p>
            <a:pPr eaLnBrk="1" hangingPunct="1">
              <a:lnSpc>
                <a:spcPct val="100000"/>
              </a:lnSpc>
              <a:spcBef>
                <a:spcPct val="20000"/>
              </a:spcBef>
              <a:buClrTx/>
              <a:buFontTx/>
              <a:buNone/>
            </a:pPr>
            <a:endParaRPr lang="cs-CZ" altLang="cs-CZ" sz="4000" b="1" dirty="0">
              <a:solidFill>
                <a:srgbClr val="000000"/>
              </a:solidFill>
            </a:endParaRPr>
          </a:p>
          <a:p>
            <a:pPr eaLnBrk="1" hangingPunct="1">
              <a:lnSpc>
                <a:spcPct val="100000"/>
              </a:lnSpc>
              <a:spcBef>
                <a:spcPct val="20000"/>
              </a:spcBef>
              <a:buClrTx/>
              <a:buFontTx/>
              <a:buNone/>
            </a:pPr>
            <a:r>
              <a:rPr lang="cs-CZ" altLang="cs-CZ" sz="4000" b="1" dirty="0">
                <a:solidFill>
                  <a:srgbClr val="000000"/>
                </a:solidFill>
              </a:rPr>
              <a:t>Krajské kolo:</a:t>
            </a:r>
          </a:p>
          <a:p>
            <a:pPr eaLnBrk="1" hangingPunct="1">
              <a:lnSpc>
                <a:spcPct val="100000"/>
              </a:lnSpc>
              <a:spcBef>
                <a:spcPct val="20000"/>
              </a:spcBef>
              <a:buClrTx/>
              <a:buFontTx/>
              <a:buNone/>
            </a:pPr>
            <a:r>
              <a:rPr lang="cs-CZ" altLang="cs-CZ" sz="4000" b="1" dirty="0">
                <a:solidFill>
                  <a:srgbClr val="000000"/>
                </a:solidFill>
              </a:rPr>
              <a:t>    </a:t>
            </a:r>
            <a:r>
              <a:rPr lang="cs-CZ" altLang="cs-CZ" sz="4000" dirty="0">
                <a:solidFill>
                  <a:srgbClr val="000000"/>
                </a:solidFill>
              </a:rPr>
              <a:t>z rozpočtu MZE </a:t>
            </a:r>
          </a:p>
          <a:p>
            <a:pPr eaLnBrk="1" hangingPunct="1">
              <a:lnSpc>
                <a:spcPct val="100000"/>
              </a:lnSpc>
              <a:spcBef>
                <a:spcPct val="20000"/>
              </a:spcBef>
              <a:buClrTx/>
              <a:buFontTx/>
              <a:buNone/>
            </a:pPr>
            <a:r>
              <a:rPr lang="cs-CZ" altLang="cs-CZ" sz="4000" dirty="0">
                <a:solidFill>
                  <a:srgbClr val="000000"/>
                </a:solidFill>
              </a:rPr>
              <a:t>    vítěz krajského kola Oranžová stuha</a:t>
            </a:r>
          </a:p>
          <a:p>
            <a:pPr eaLnBrk="1" hangingPunct="1">
              <a:lnSpc>
                <a:spcPct val="100000"/>
              </a:lnSpc>
              <a:spcBef>
                <a:spcPct val="20000"/>
              </a:spcBef>
              <a:buClrTx/>
              <a:buFontTx/>
              <a:buNone/>
            </a:pPr>
            <a:r>
              <a:rPr lang="cs-CZ" altLang="cs-CZ" sz="4000" dirty="0">
                <a:solidFill>
                  <a:srgbClr val="000000"/>
                </a:solidFill>
              </a:rPr>
              <a:t>    </a:t>
            </a:r>
            <a:r>
              <a:rPr lang="cs-CZ" altLang="cs-CZ" sz="4000" b="1" dirty="0">
                <a:solidFill>
                  <a:srgbClr val="000000"/>
                </a:solidFill>
              </a:rPr>
              <a:t>600 000 Kč  </a:t>
            </a:r>
            <a:r>
              <a:rPr lang="cs-CZ" altLang="cs-CZ" sz="4000" dirty="0">
                <a:solidFill>
                  <a:srgbClr val="000000"/>
                </a:solidFill>
              </a:rPr>
              <a:t>pro vítěznou obec v rámci každého kraje</a:t>
            </a:r>
          </a:p>
          <a:p>
            <a:pPr eaLnBrk="1" hangingPunct="1">
              <a:lnSpc>
                <a:spcPct val="100000"/>
              </a:lnSpc>
              <a:spcBef>
                <a:spcPct val="20000"/>
              </a:spcBef>
              <a:buClrTx/>
              <a:buFontTx/>
              <a:buChar char="•"/>
            </a:pPr>
            <a:endParaRPr lang="cs-CZ" altLang="cs-CZ" sz="4000" b="1" dirty="0">
              <a:solidFill>
                <a:srgbClr val="000000"/>
              </a:solidFill>
            </a:endParaRPr>
          </a:p>
          <a:p>
            <a:pPr eaLnBrk="1" hangingPunct="1">
              <a:lnSpc>
                <a:spcPct val="100000"/>
              </a:lnSpc>
              <a:spcBef>
                <a:spcPct val="20000"/>
              </a:spcBef>
              <a:buClrTx/>
              <a:buFontTx/>
              <a:buNone/>
            </a:pPr>
            <a:r>
              <a:rPr lang="cs-CZ" altLang="cs-CZ" sz="4000" b="1" dirty="0">
                <a:solidFill>
                  <a:srgbClr val="000000"/>
                </a:solidFill>
              </a:rPr>
              <a:t>Celostátní kolo:</a:t>
            </a:r>
          </a:p>
          <a:p>
            <a:pPr eaLnBrk="1" hangingPunct="1">
              <a:lnSpc>
                <a:spcPct val="100000"/>
              </a:lnSpc>
              <a:spcBef>
                <a:spcPct val="20000"/>
              </a:spcBef>
              <a:buClrTx/>
              <a:buFontTx/>
              <a:buNone/>
            </a:pPr>
            <a:r>
              <a:rPr lang="cs-CZ" altLang="cs-CZ" sz="4000" dirty="0">
                <a:solidFill>
                  <a:srgbClr val="000000"/>
                </a:solidFill>
              </a:rPr>
              <a:t>     z rozpočtu MZE</a:t>
            </a:r>
          </a:p>
          <a:p>
            <a:pPr eaLnBrk="1" hangingPunct="1">
              <a:lnSpc>
                <a:spcPct val="100000"/>
              </a:lnSpc>
              <a:spcBef>
                <a:spcPct val="20000"/>
              </a:spcBef>
              <a:buClrTx/>
              <a:buFontTx/>
              <a:buNone/>
            </a:pPr>
            <a:r>
              <a:rPr lang="cs-CZ" altLang="cs-CZ" sz="4000" dirty="0">
                <a:solidFill>
                  <a:srgbClr val="000000"/>
                </a:solidFill>
              </a:rPr>
              <a:t>       1. místo          2. místo          3. místo</a:t>
            </a:r>
          </a:p>
          <a:p>
            <a:pPr eaLnBrk="1" hangingPunct="1">
              <a:lnSpc>
                <a:spcPct val="100000"/>
              </a:lnSpc>
              <a:spcBef>
                <a:spcPct val="20000"/>
              </a:spcBef>
              <a:buClrTx/>
              <a:buFontTx/>
              <a:buNone/>
            </a:pPr>
            <a:r>
              <a:rPr lang="cs-CZ" altLang="cs-CZ" sz="4000" b="1" dirty="0">
                <a:solidFill>
                  <a:srgbClr val="000000"/>
                </a:solidFill>
              </a:rPr>
              <a:t>     300 000 Kč     200 000 Kč     100 000 Kč</a:t>
            </a:r>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a:p>
            <a:pPr eaLnBrk="1" hangingPunct="1">
              <a:lnSpc>
                <a:spcPct val="100000"/>
              </a:lnSpc>
              <a:spcBef>
                <a:spcPct val="0"/>
              </a:spcBef>
              <a:buClrTx/>
              <a:buFontTx/>
              <a:buNone/>
            </a:pPr>
            <a:endParaRPr lang="cs-CZ" alt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3CD86F7E-942A-DC4A-A6E7-328967E157CB}"/>
              </a:ext>
            </a:extLst>
          </p:cNvPr>
          <p:cNvSpPr>
            <a:spLocks noGrp="1"/>
          </p:cNvSpPr>
          <p:nvPr>
            <p:ph type="title"/>
          </p:nvPr>
        </p:nvSpPr>
        <p:spPr>
          <a:xfrm>
            <a:off x="8340725" y="2516188"/>
            <a:ext cx="15216188" cy="1681162"/>
          </a:xfrm>
        </p:spPr>
        <p:txBody>
          <a:bodyPr/>
          <a:lstStyle/>
          <a:p>
            <a:pPr defTabSz="2438522" eaLnBrk="1" fontAlgn="auto" hangingPunct="1">
              <a:spcAft>
                <a:spcPts val="0"/>
              </a:spcAft>
              <a:defRPr/>
            </a:pPr>
            <a:r>
              <a:rPr lang="cs-CZ" dirty="0">
                <a:solidFill>
                  <a:srgbClr val="FC3E0A"/>
                </a:solidFill>
              </a:rPr>
              <a:t>Předmět hodnocení OS – kritéria </a:t>
            </a:r>
          </a:p>
        </p:txBody>
      </p:sp>
      <p:sp>
        <p:nvSpPr>
          <p:cNvPr id="27651" name="Zástupný symbol pro text 4">
            <a:extLst>
              <a:ext uri="{FF2B5EF4-FFF2-40B4-BE49-F238E27FC236}">
                <a16:creationId xmlns="" xmlns:a16="http://schemas.microsoft.com/office/drawing/2014/main" id="{89F9C333-2D27-1E4F-BB2F-8D2F9E86A2EB}"/>
              </a:ext>
            </a:extLst>
          </p:cNvPr>
          <p:cNvSpPr>
            <a:spLocks noGrp="1"/>
          </p:cNvSpPr>
          <p:nvPr>
            <p:ph type="body" sz="quarter" idx="29"/>
          </p:nvPr>
        </p:nvSpPr>
        <p:spPr>
          <a:xfrm>
            <a:off x="7920038" y="4298950"/>
            <a:ext cx="15217775" cy="11720513"/>
          </a:xfrm>
        </p:spPr>
        <p:txBody>
          <a:bodyPr/>
          <a:lstStyle/>
          <a:p>
            <a:pPr marL="671513" indent="-671513" algn="ctr" eaLnBrk="1" hangingPunct="1">
              <a:buFontTx/>
              <a:buNone/>
            </a:pPr>
            <a:endParaRPr lang="cs-CZ" altLang="cs-CZ" i="1" cap="none" dirty="0">
              <a:solidFill>
                <a:schemeClr val="tx1"/>
              </a:solidFill>
            </a:endParaRPr>
          </a:p>
          <a:p>
            <a:pPr marL="671513" indent="-671513" algn="ctr" eaLnBrk="1" hangingPunct="1">
              <a:buFontTx/>
              <a:buNone/>
            </a:pPr>
            <a:r>
              <a:rPr lang="cs-CZ" altLang="cs-CZ" sz="4000" i="1" cap="none" dirty="0">
                <a:solidFill>
                  <a:schemeClr val="tx1"/>
                </a:solidFill>
              </a:rPr>
              <a:t>SPOLUPRÁCE OBCÍ A ZEMĚDĚLSKÝCH SUBJEKTŮ V OBLASTECH:</a:t>
            </a:r>
          </a:p>
          <a:p>
            <a:pPr marL="671513" indent="-671513" eaLnBrk="1" hangingPunct="1">
              <a:buFontTx/>
              <a:buNone/>
            </a:pPr>
            <a:endParaRPr lang="cs-CZ" altLang="cs-CZ" sz="4000" i="1" cap="none" dirty="0">
              <a:solidFill>
                <a:schemeClr val="tx1"/>
              </a:solidFill>
            </a:endParaRPr>
          </a:p>
          <a:p>
            <a:pPr marL="671513" indent="-671513" eaLnBrk="1" hangingPunct="1">
              <a:buFontTx/>
              <a:buAutoNum type="arabicPeriod"/>
            </a:pPr>
            <a:r>
              <a:rPr lang="cs-CZ" altLang="cs-CZ" sz="4000" cap="none" dirty="0">
                <a:solidFill>
                  <a:schemeClr val="tx1"/>
                </a:solidFill>
              </a:rPr>
              <a:t>PODÍL MÍSTNÍCH ZEMĚDĚLSKÝCH SUBJEKTŮ NA ZAMĚSTNANOSTI OBYVATEL OBCE</a:t>
            </a:r>
          </a:p>
          <a:p>
            <a:pPr marL="671513" indent="-671513" eaLnBrk="1" hangingPunct="1">
              <a:buFontTx/>
              <a:buAutoNum type="arabicPeriod"/>
            </a:pPr>
            <a:r>
              <a:rPr lang="cs-CZ" altLang="cs-CZ" sz="4000" cap="none" dirty="0">
                <a:solidFill>
                  <a:schemeClr val="tx1"/>
                </a:solidFill>
              </a:rPr>
              <a:t>PÉČE O VEŘEJNÁ PROSTRANSTVÍ A KULTURNÍ KRAJINU</a:t>
            </a:r>
          </a:p>
          <a:p>
            <a:pPr marL="671513" indent="-671513" eaLnBrk="1" hangingPunct="1">
              <a:buFontTx/>
              <a:buAutoNum type="arabicPeriod"/>
            </a:pPr>
            <a:r>
              <a:rPr lang="cs-CZ" altLang="cs-CZ" sz="4000" cap="none" dirty="0">
                <a:solidFill>
                  <a:schemeClr val="tx1"/>
                </a:solidFill>
              </a:rPr>
              <a:t>KONCEPČNÍ DOKUMENTY A SPOLEČNÉ PROJEKTY</a:t>
            </a:r>
          </a:p>
          <a:p>
            <a:pPr marL="671513" indent="-671513" eaLnBrk="1" hangingPunct="1">
              <a:buFontTx/>
              <a:buAutoNum type="arabicPeriod"/>
            </a:pPr>
            <a:r>
              <a:rPr lang="cs-CZ" altLang="cs-CZ" sz="4000" cap="none" dirty="0">
                <a:solidFill>
                  <a:schemeClr val="tx1"/>
                </a:solidFill>
              </a:rPr>
              <a:t>MÍSTNÍ PRODUKTY A JEJICH MARKETING</a:t>
            </a:r>
          </a:p>
          <a:p>
            <a:pPr marL="671513" indent="-671513" eaLnBrk="1" hangingPunct="1">
              <a:buFontTx/>
              <a:buAutoNum type="arabicPeriod"/>
            </a:pPr>
            <a:r>
              <a:rPr lang="cs-CZ" altLang="cs-CZ" sz="4000" cap="none" dirty="0">
                <a:solidFill>
                  <a:schemeClr val="tx1"/>
                </a:solidFill>
              </a:rPr>
              <a:t>VYUŽITÍ NETRADIČNÍCH ZDROJŮ ENERGIE</a:t>
            </a:r>
          </a:p>
          <a:p>
            <a:pPr marL="671513" indent="-671513" eaLnBrk="1" hangingPunct="1">
              <a:buFontTx/>
              <a:buAutoNum type="arabicPeriod"/>
            </a:pPr>
            <a:r>
              <a:rPr lang="cs-CZ" altLang="cs-CZ" sz="4000" cap="none" dirty="0">
                <a:solidFill>
                  <a:schemeClr val="tx1"/>
                </a:solidFill>
              </a:rPr>
              <a:t>NEZEMĚDĚLSKÉ AKTIVITY</a:t>
            </a:r>
          </a:p>
          <a:p>
            <a:pPr marL="0" indent="0" eaLnBrk="1" hangingPunct="1">
              <a:buNone/>
            </a:pPr>
            <a:endParaRPr lang="cs-CZ" altLang="cs-CZ" sz="4000" cap="none" dirty="0">
              <a:solidFill>
                <a:schemeClr val="tx1"/>
              </a:solidFill>
            </a:endParaRPr>
          </a:p>
          <a:p>
            <a:pPr marL="0" indent="0" algn="ctr" eaLnBrk="1" hangingPunct="1">
              <a:buNone/>
            </a:pPr>
            <a:r>
              <a:rPr lang="cs-CZ" altLang="cs-CZ" sz="4000" cap="none" dirty="0">
                <a:solidFill>
                  <a:schemeClr val="tx1"/>
                </a:solidFill>
              </a:rPr>
              <a:t>Zavádění konceptu  SMART VILLAGES  „Chytrý venkov“</a:t>
            </a:r>
          </a:p>
        </p:txBody>
      </p:sp>
      <p:pic>
        <p:nvPicPr>
          <p:cNvPr id="3" name="Zástupný symbol pro obrázek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335" r="25335"/>
          <a:stretch>
            <a:fillRect/>
          </a:stretch>
        </p:blipFill>
        <p:spPr>
          <a:xfrm>
            <a:off x="605481" y="486032"/>
            <a:ext cx="5835650" cy="17070388"/>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ázek 4">
            <a:extLst>
              <a:ext uri="{FF2B5EF4-FFF2-40B4-BE49-F238E27FC236}">
                <a16:creationId xmlns="" xmlns:a16="http://schemas.microsoft.com/office/drawing/2014/main" id="{6C10726D-2E9A-614F-9345-BB8C96B277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41277">
            <a:off x="18200961" y="827074"/>
            <a:ext cx="5529000" cy="500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ovéPole 1">
            <a:extLst>
              <a:ext uri="{FF2B5EF4-FFF2-40B4-BE49-F238E27FC236}">
                <a16:creationId xmlns="" xmlns:a16="http://schemas.microsoft.com/office/drawing/2014/main" id="{8330850F-A47D-4244-8D3C-CF07D697A9FB}"/>
              </a:ext>
            </a:extLst>
          </p:cNvPr>
          <p:cNvSpPr txBox="1">
            <a:spLocks noChangeArrowheads="1"/>
          </p:cNvSpPr>
          <p:nvPr/>
        </p:nvSpPr>
        <p:spPr bwMode="auto">
          <a:xfrm>
            <a:off x="2446338" y="1927225"/>
            <a:ext cx="15570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2663"/>
              </a:spcBef>
              <a:buClr>
                <a:schemeClr val="accent2"/>
              </a:buClr>
              <a:buBlip>
                <a:blip r:embed="rId4"/>
              </a:buBlip>
              <a:defRPr sz="3200">
                <a:solidFill>
                  <a:schemeClr val="tx1"/>
                </a:solidFill>
                <a:latin typeface="Gill Sans MT" panose="020B0502020104020203" pitchFamily="34" charset="0"/>
              </a:defRPr>
            </a:lvl1pPr>
            <a:lvl2pPr marL="742950" indent="-28575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2pPr>
            <a:lvl3pPr marL="1143000" indent="-22860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3pPr>
            <a:lvl4pPr marL="1600200" indent="-22860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4pPr>
            <a:lvl5pPr marL="2057400" indent="-22860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5pPr>
            <a:lvl6pPr marL="25146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6pPr>
            <a:lvl7pPr marL="29718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7pPr>
            <a:lvl8pPr marL="34290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8pPr>
            <a:lvl9pPr marL="38862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9pPr>
          </a:lstStyle>
          <a:p>
            <a:pPr eaLnBrk="1" hangingPunct="1">
              <a:lnSpc>
                <a:spcPct val="100000"/>
              </a:lnSpc>
              <a:spcBef>
                <a:spcPct val="0"/>
              </a:spcBef>
              <a:buClrTx/>
              <a:buFontTx/>
              <a:buNone/>
            </a:pPr>
            <a:endParaRPr lang="cs-CZ" altLang="cs-CZ"/>
          </a:p>
        </p:txBody>
      </p:sp>
      <p:sp>
        <p:nvSpPr>
          <p:cNvPr id="4" name="TextovéPole 3">
            <a:extLst>
              <a:ext uri="{FF2B5EF4-FFF2-40B4-BE49-F238E27FC236}">
                <a16:creationId xmlns="" xmlns:a16="http://schemas.microsoft.com/office/drawing/2014/main" id="{18C13F3A-326C-F14A-B272-ED4B569E3220}"/>
              </a:ext>
            </a:extLst>
          </p:cNvPr>
          <p:cNvSpPr txBox="1"/>
          <p:nvPr/>
        </p:nvSpPr>
        <p:spPr>
          <a:xfrm>
            <a:off x="1090558" y="1581243"/>
            <a:ext cx="21277262" cy="16127492"/>
          </a:xfrm>
          <a:prstGeom prst="rect">
            <a:avLst/>
          </a:prstGeom>
          <a:noFill/>
        </p:spPr>
        <p:txBody>
          <a:bodyPr>
            <a:spAutoFit/>
          </a:bodyPr>
          <a:lstStyle/>
          <a:p>
            <a:pPr fontAlgn="auto">
              <a:spcBef>
                <a:spcPts val="0"/>
              </a:spcBef>
              <a:spcAft>
                <a:spcPts val="0"/>
              </a:spcAft>
              <a:defRPr/>
            </a:pPr>
            <a:endParaRPr lang="cs-CZ" altLang="cs-CZ" sz="3200" dirty="0">
              <a:latin typeface="+mn-lt"/>
              <a:cs typeface="+mn-cs"/>
            </a:endParaRPr>
          </a:p>
          <a:p>
            <a:pPr fontAlgn="auto">
              <a:spcBef>
                <a:spcPts val="0"/>
              </a:spcBef>
              <a:spcAft>
                <a:spcPts val="0"/>
              </a:spcAft>
              <a:defRPr/>
            </a:pPr>
            <a:endParaRPr lang="cs-CZ" altLang="cs-CZ" sz="3200" dirty="0">
              <a:latin typeface="+mn-lt"/>
              <a:cs typeface="+mn-cs"/>
            </a:endParaRPr>
          </a:p>
          <a:p>
            <a:pPr fontAlgn="auto">
              <a:spcBef>
                <a:spcPts val="0"/>
              </a:spcBef>
              <a:spcAft>
                <a:spcPts val="0"/>
              </a:spcAft>
              <a:defRPr/>
            </a:pPr>
            <a:endParaRPr lang="cs-CZ" altLang="cs-CZ" sz="3200" dirty="0">
              <a:latin typeface="+mn-lt"/>
              <a:cs typeface="+mn-cs"/>
            </a:endParaRPr>
          </a:p>
          <a:p>
            <a:pPr fontAlgn="auto">
              <a:spcBef>
                <a:spcPts val="0"/>
              </a:spcBef>
              <a:spcAft>
                <a:spcPts val="0"/>
              </a:spcAft>
              <a:defRPr/>
            </a:pPr>
            <a:endParaRPr lang="cs-CZ" altLang="cs-CZ" sz="4000" dirty="0">
              <a:latin typeface="+mn-lt"/>
              <a:cs typeface="+mn-cs"/>
            </a:endParaRPr>
          </a:p>
          <a:p>
            <a:pPr fontAlgn="auto">
              <a:spcBef>
                <a:spcPts val="0"/>
              </a:spcBef>
              <a:spcAft>
                <a:spcPts val="0"/>
              </a:spcAft>
              <a:defRPr/>
            </a:pPr>
            <a:r>
              <a:rPr lang="cs-CZ" altLang="cs-CZ" sz="4000" b="1" dirty="0">
                <a:solidFill>
                  <a:srgbClr val="F24A28"/>
                </a:solidFill>
                <a:latin typeface="+mn-lt"/>
                <a:cs typeface="+mn-cs"/>
              </a:rPr>
              <a:t>1. Podíl místních zemědělských subjektů na zaměstnanosti obyvatel obce</a:t>
            </a:r>
            <a:endParaRPr lang="cs-CZ" sz="4000" dirty="0">
              <a:solidFill>
                <a:srgbClr val="F24A28"/>
              </a:solidFill>
              <a:latin typeface="+mn-lt"/>
              <a:cs typeface="+mn-cs"/>
            </a:endParaRPr>
          </a:p>
          <a:p>
            <a:pPr fontAlgn="auto">
              <a:spcBef>
                <a:spcPts val="0"/>
              </a:spcBef>
              <a:spcAft>
                <a:spcPts val="0"/>
              </a:spcAft>
              <a:defRPr/>
            </a:pPr>
            <a:endParaRPr lang="cs-CZ" altLang="cs-CZ" sz="4000" dirty="0">
              <a:latin typeface="+mn-lt"/>
              <a:cs typeface="+mn-cs"/>
            </a:endParaRPr>
          </a:p>
          <a:p>
            <a:pPr marL="457200" indent="-457200" fontAlgn="auto">
              <a:spcBef>
                <a:spcPts val="0"/>
              </a:spcBef>
              <a:spcAft>
                <a:spcPts val="0"/>
              </a:spcAft>
              <a:buFontTx/>
              <a:buBlip>
                <a:blip r:embed="rId4"/>
              </a:buBlip>
              <a:defRPr/>
            </a:pPr>
            <a:r>
              <a:rPr lang="cs-CZ" altLang="cs-CZ" sz="4000" dirty="0">
                <a:latin typeface="+mn-lt"/>
                <a:cs typeface="+mn-cs"/>
              </a:rPr>
              <a:t>rozvoj </a:t>
            </a:r>
            <a:r>
              <a:rPr lang="cs-CZ" altLang="cs-CZ" sz="4000" b="1" dirty="0">
                <a:latin typeface="+mn-lt"/>
                <a:cs typeface="+mn-cs"/>
              </a:rPr>
              <a:t>odborného vzdělávání a poradenství </a:t>
            </a:r>
            <a:r>
              <a:rPr lang="cs-CZ" altLang="cs-CZ" sz="4000" dirty="0">
                <a:latin typeface="+mn-lt"/>
                <a:cs typeface="+mn-cs"/>
              </a:rPr>
              <a:t>pro zemědělské subjekty</a:t>
            </a:r>
          </a:p>
          <a:p>
            <a:pPr marL="457200" indent="-457200" fontAlgn="auto">
              <a:spcBef>
                <a:spcPts val="0"/>
              </a:spcBef>
              <a:spcAft>
                <a:spcPts val="0"/>
              </a:spcAft>
              <a:buFontTx/>
              <a:buBlip>
                <a:blip r:embed="rId4"/>
              </a:buBlip>
              <a:defRPr/>
            </a:pPr>
            <a:r>
              <a:rPr lang="cs-CZ" altLang="cs-CZ" sz="4000" dirty="0">
                <a:latin typeface="+mn-lt"/>
                <a:cs typeface="+mn-cs"/>
              </a:rPr>
              <a:t>osvěta informací o zemědělských subjektech  v obci a jejich činnostech</a:t>
            </a:r>
          </a:p>
          <a:p>
            <a:pPr marL="457200" indent="-457200" fontAlgn="auto">
              <a:spcBef>
                <a:spcPts val="0"/>
              </a:spcBef>
              <a:spcAft>
                <a:spcPts val="0"/>
              </a:spcAft>
              <a:buFontTx/>
              <a:buBlip>
                <a:blip r:embed="rId4"/>
              </a:buBlip>
              <a:defRPr/>
            </a:pPr>
            <a:r>
              <a:rPr lang="cs-CZ" altLang="cs-CZ" sz="4000" dirty="0">
                <a:latin typeface="+mn-lt"/>
                <a:cs typeface="+mn-cs"/>
              </a:rPr>
              <a:t>pracovní místa vytvářená zemědělskými subjekty</a:t>
            </a:r>
          </a:p>
          <a:p>
            <a:pPr marL="457200" indent="-457200" fontAlgn="auto">
              <a:spcBef>
                <a:spcPts val="0"/>
              </a:spcBef>
              <a:spcAft>
                <a:spcPts val="0"/>
              </a:spcAft>
              <a:buFontTx/>
              <a:buBlip>
                <a:blip r:embed="rId4"/>
              </a:buBlip>
              <a:defRPr/>
            </a:pPr>
            <a:endParaRPr lang="cs-CZ" altLang="cs-CZ" sz="4000" dirty="0">
              <a:latin typeface="+mn-lt"/>
              <a:cs typeface="+mn-cs"/>
            </a:endParaRPr>
          </a:p>
          <a:p>
            <a:pPr fontAlgn="auto">
              <a:spcBef>
                <a:spcPts val="0"/>
              </a:spcBef>
              <a:spcAft>
                <a:spcPts val="0"/>
              </a:spcAft>
              <a:defRPr/>
            </a:pPr>
            <a:endParaRPr lang="cs-CZ" altLang="cs-CZ" sz="4000" dirty="0">
              <a:latin typeface="+mn-lt"/>
              <a:cs typeface="+mn-cs"/>
            </a:endParaRPr>
          </a:p>
          <a:p>
            <a:pPr lvl="0" fontAlgn="auto">
              <a:spcBef>
                <a:spcPts val="0"/>
              </a:spcBef>
              <a:spcAft>
                <a:spcPts val="0"/>
              </a:spcAft>
              <a:defRPr/>
            </a:pPr>
            <a:r>
              <a:rPr lang="cs-CZ" altLang="cs-CZ" sz="4000" b="1" dirty="0">
                <a:solidFill>
                  <a:srgbClr val="F24A28"/>
                </a:solidFill>
                <a:latin typeface="+mn-lt"/>
              </a:rPr>
              <a:t>2. Péče o veřejná prostranství a kulturní krajinu</a:t>
            </a:r>
          </a:p>
          <a:p>
            <a:pPr lvl="0" fontAlgn="auto">
              <a:spcBef>
                <a:spcPts val="0"/>
              </a:spcBef>
              <a:spcAft>
                <a:spcPts val="0"/>
              </a:spcAft>
              <a:defRPr/>
            </a:pPr>
            <a:endParaRPr lang="cs-CZ" altLang="cs-CZ" sz="4000" dirty="0">
              <a:solidFill>
                <a:prstClr val="black"/>
              </a:solidFill>
              <a:latin typeface="+mn-lt"/>
            </a:endParaRPr>
          </a:p>
          <a:p>
            <a:pPr lvl="0" fontAlgn="auto">
              <a:spcBef>
                <a:spcPts val="0"/>
              </a:spcBef>
              <a:spcAft>
                <a:spcPts val="0"/>
              </a:spcAft>
              <a:defRPr/>
            </a:pPr>
            <a:r>
              <a:rPr lang="cs-CZ" altLang="cs-CZ" sz="4000" dirty="0">
                <a:solidFill>
                  <a:prstClr val="black"/>
                </a:solidFill>
                <a:latin typeface="+mn-lt"/>
              </a:rPr>
              <a:t>Podíl zemědělských subjektů na:</a:t>
            </a:r>
          </a:p>
          <a:p>
            <a:pPr lvl="0" fontAlgn="auto">
              <a:spcBef>
                <a:spcPts val="0"/>
              </a:spcBef>
              <a:spcAft>
                <a:spcPts val="0"/>
              </a:spcAft>
              <a:defRPr/>
            </a:pPr>
            <a:endParaRPr lang="cs-CZ" altLang="cs-CZ" sz="4000" dirty="0">
              <a:solidFill>
                <a:prstClr val="black"/>
              </a:solidFill>
              <a:latin typeface="+mn-lt"/>
            </a:endParaRPr>
          </a:p>
          <a:p>
            <a:pPr marL="457200" lvl="0" indent="-457200" fontAlgn="auto">
              <a:spcBef>
                <a:spcPts val="0"/>
              </a:spcBef>
              <a:spcAft>
                <a:spcPts val="0"/>
              </a:spcAft>
              <a:buBlip>
                <a:blip r:embed="rId4"/>
              </a:buBlip>
              <a:defRPr/>
            </a:pPr>
            <a:r>
              <a:rPr lang="cs-CZ" altLang="cs-CZ" sz="4000" dirty="0">
                <a:solidFill>
                  <a:prstClr val="black"/>
                </a:solidFill>
                <a:latin typeface="+mn-lt"/>
              </a:rPr>
              <a:t>udržování, čistotě a pořádku na veřejných prostranstvích v obci</a:t>
            </a:r>
          </a:p>
          <a:p>
            <a:pPr marL="457200" lvl="0" indent="-457200" fontAlgn="auto">
              <a:spcBef>
                <a:spcPts val="0"/>
              </a:spcBef>
              <a:spcAft>
                <a:spcPts val="0"/>
              </a:spcAft>
              <a:buBlip>
                <a:blip r:embed="rId4"/>
              </a:buBlip>
              <a:defRPr/>
            </a:pPr>
            <a:r>
              <a:rPr lang="cs-CZ" altLang="cs-CZ" sz="4000" dirty="0">
                <a:solidFill>
                  <a:prstClr val="black"/>
                </a:solidFill>
                <a:latin typeface="+mn-lt"/>
              </a:rPr>
              <a:t>stavebních pracích na veřejných prostranstvích a komunikacích</a:t>
            </a:r>
          </a:p>
          <a:p>
            <a:pPr marL="457200" lvl="0" indent="-457200" fontAlgn="auto">
              <a:spcBef>
                <a:spcPts val="0"/>
              </a:spcBef>
              <a:spcAft>
                <a:spcPts val="0"/>
              </a:spcAft>
              <a:buBlip>
                <a:blip r:embed="rId4"/>
              </a:buBlip>
              <a:defRPr/>
            </a:pPr>
            <a:r>
              <a:rPr lang="cs-CZ" altLang="cs-CZ" sz="4000" dirty="0">
                <a:solidFill>
                  <a:prstClr val="black"/>
                </a:solidFill>
                <a:latin typeface="+mn-lt"/>
              </a:rPr>
              <a:t>realizaci </a:t>
            </a:r>
            <a:r>
              <a:rPr lang="cs-CZ" altLang="cs-CZ" sz="4000" b="1" dirty="0">
                <a:solidFill>
                  <a:prstClr val="black"/>
                </a:solidFill>
                <a:latin typeface="+mn-lt"/>
              </a:rPr>
              <a:t>vodohospodářských a protipovodňových opatření </a:t>
            </a:r>
            <a:r>
              <a:rPr lang="cs-CZ" altLang="cs-CZ" sz="4000" dirty="0">
                <a:solidFill>
                  <a:prstClr val="black"/>
                </a:solidFill>
                <a:latin typeface="+mn-lt"/>
              </a:rPr>
              <a:t>a v oblasti protierozní ochrany</a:t>
            </a:r>
          </a:p>
          <a:p>
            <a:pPr marL="457200" lvl="0" indent="-457200" fontAlgn="auto">
              <a:spcBef>
                <a:spcPts val="0"/>
              </a:spcBef>
              <a:spcAft>
                <a:spcPts val="0"/>
              </a:spcAft>
              <a:buBlip>
                <a:blip r:embed="rId4"/>
              </a:buBlip>
              <a:defRPr/>
            </a:pPr>
            <a:r>
              <a:rPr lang="cs-CZ" altLang="cs-CZ" sz="4000" dirty="0">
                <a:solidFill>
                  <a:prstClr val="black"/>
                </a:solidFill>
                <a:latin typeface="+mn-lt"/>
              </a:rPr>
              <a:t>údržbě příkopů podél cest a užívaných pozemků</a:t>
            </a:r>
          </a:p>
          <a:p>
            <a:pPr marL="457200" lvl="0" indent="-457200" fontAlgn="auto">
              <a:spcBef>
                <a:spcPts val="0"/>
              </a:spcBef>
              <a:spcAft>
                <a:spcPts val="0"/>
              </a:spcAft>
              <a:buBlip>
                <a:blip r:embed="rId4"/>
              </a:buBlip>
              <a:defRPr/>
            </a:pPr>
            <a:r>
              <a:rPr lang="cs-CZ" altLang="cs-CZ" sz="4000" dirty="0">
                <a:solidFill>
                  <a:prstClr val="black"/>
                </a:solidFill>
                <a:latin typeface="+mn-lt"/>
              </a:rPr>
              <a:t>obnově chátrajících zemědělských objektů </a:t>
            </a:r>
          </a:p>
          <a:p>
            <a:pPr marL="457200" lvl="0" indent="-457200" fontAlgn="auto">
              <a:spcBef>
                <a:spcPts val="0"/>
              </a:spcBef>
              <a:spcAft>
                <a:spcPts val="0"/>
              </a:spcAft>
              <a:buBlip>
                <a:blip r:embed="rId4"/>
              </a:buBlip>
              <a:defRPr/>
            </a:pPr>
            <a:r>
              <a:rPr lang="cs-CZ" altLang="cs-CZ" sz="4000" dirty="0">
                <a:solidFill>
                  <a:prstClr val="black"/>
                </a:solidFill>
                <a:latin typeface="+mn-lt"/>
              </a:rPr>
              <a:t>zachování původních druhů ovocných a okrasných stromů na veřejných prostranstvích</a:t>
            </a:r>
          </a:p>
          <a:p>
            <a:pPr marL="457200" lvl="0" indent="-457200" fontAlgn="auto">
              <a:spcBef>
                <a:spcPts val="0"/>
              </a:spcBef>
              <a:spcAft>
                <a:spcPts val="0"/>
              </a:spcAft>
              <a:buBlip>
                <a:blip r:embed="rId4"/>
              </a:buBlip>
              <a:defRPr/>
            </a:pPr>
            <a:r>
              <a:rPr lang="cs-CZ" altLang="cs-CZ" sz="4000" dirty="0">
                <a:solidFill>
                  <a:prstClr val="black"/>
                </a:solidFill>
                <a:latin typeface="+mn-lt"/>
              </a:rPr>
              <a:t>udržování zelených ploch, vodních toků, břehových porostů a přírodních prvků v zastavěném území obce a kvalita této péče</a:t>
            </a:r>
          </a:p>
          <a:p>
            <a:pPr fontAlgn="auto">
              <a:spcBef>
                <a:spcPts val="0"/>
              </a:spcBef>
              <a:spcAft>
                <a:spcPts val="0"/>
              </a:spcAft>
              <a:defRPr/>
            </a:pPr>
            <a:endParaRPr lang="cs-CZ" altLang="cs-CZ" sz="3200" dirty="0">
              <a:latin typeface="+mn-lt"/>
              <a:cs typeface="+mn-cs"/>
            </a:endParaRPr>
          </a:p>
          <a:p>
            <a:pPr marL="457200" indent="-457200" fontAlgn="auto">
              <a:spcBef>
                <a:spcPts val="0"/>
              </a:spcBef>
              <a:spcAft>
                <a:spcPts val="0"/>
              </a:spcAft>
              <a:buFontTx/>
              <a:buBlip>
                <a:blip r:embed="rId4"/>
              </a:buBlip>
              <a:defRPr/>
            </a:pPr>
            <a:endParaRPr lang="cs-CZ" altLang="cs-CZ" sz="3200" dirty="0">
              <a:latin typeface="+mn-lt"/>
              <a:cs typeface="+mn-cs"/>
            </a:endParaRPr>
          </a:p>
          <a:p>
            <a:pPr marL="457200" indent="-457200" fontAlgn="auto">
              <a:spcBef>
                <a:spcPts val="0"/>
              </a:spcBef>
              <a:spcAft>
                <a:spcPts val="0"/>
              </a:spcAft>
              <a:buFontTx/>
              <a:buBlip>
                <a:blip r:embed="rId4"/>
              </a:buBlip>
              <a:defRPr/>
            </a:pPr>
            <a:endParaRPr lang="cs-CZ" altLang="cs-CZ" sz="3200" dirty="0">
              <a:latin typeface="+mn-lt"/>
              <a:cs typeface="+mn-cs"/>
            </a:endParaRPr>
          </a:p>
          <a:p>
            <a:pPr marL="457200" indent="-457200" fontAlgn="auto">
              <a:spcBef>
                <a:spcPts val="0"/>
              </a:spcBef>
              <a:spcAft>
                <a:spcPts val="0"/>
              </a:spcAft>
              <a:buFontTx/>
              <a:buBlip>
                <a:blip r:embed="rId4"/>
              </a:buBlip>
              <a:defRPr/>
            </a:pPr>
            <a:endParaRPr lang="cs-CZ" altLang="cs-CZ" sz="3200" dirty="0">
              <a:latin typeface="+mn-lt"/>
              <a:cs typeface="+mn-cs"/>
            </a:endParaRPr>
          </a:p>
          <a:p>
            <a:pPr fontAlgn="auto">
              <a:spcBef>
                <a:spcPts val="0"/>
              </a:spcBef>
              <a:spcAft>
                <a:spcPts val="0"/>
              </a:spcAft>
              <a:defRPr/>
            </a:pPr>
            <a:endParaRPr lang="cs-CZ" dirty="0">
              <a:latin typeface="+mn-lt"/>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287331" y="2125363"/>
            <a:ext cx="8591028" cy="6443271"/>
          </a:xfrm>
          <a:prstGeom prst="rect">
            <a:avLst/>
          </a:prstGeom>
          <a:ln>
            <a:noFill/>
          </a:ln>
          <a:effectLst>
            <a:softEdge rad="112500"/>
          </a:effectLst>
        </p:spPr>
      </p:pic>
      <p:pic>
        <p:nvPicPr>
          <p:cNvPr id="6" name="Zástupný symbol pro obsah 5"/>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11964547" y="1106511"/>
            <a:ext cx="9948672" cy="7461504"/>
          </a:xfrm>
          <a:prstGeom prst="rect">
            <a:avLst/>
          </a:prstGeom>
          <a:ln>
            <a:noFill/>
          </a:ln>
          <a:effectLst>
            <a:softEdge rad="112500"/>
          </a:effectLst>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0486" y="9764318"/>
            <a:ext cx="10058400" cy="6705600"/>
          </a:xfrm>
          <a:prstGeom prst="rect">
            <a:avLst/>
          </a:prstGeom>
          <a:ln>
            <a:noFill/>
          </a:ln>
          <a:effectLst>
            <a:softEdge rad="112500"/>
          </a:effectLst>
        </p:spPr>
      </p:pic>
    </p:spTree>
    <p:extLst>
      <p:ext uri="{BB962C8B-B14F-4D97-AF65-F5344CB8AC3E}">
        <p14:creationId xmlns:p14="http://schemas.microsoft.com/office/powerpoint/2010/main" val="1386869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50CFE994-97B3-714D-84FA-91DFF18E59E9}"/>
              </a:ext>
            </a:extLst>
          </p:cNvPr>
          <p:cNvSpPr>
            <a:spLocks noGrp="1"/>
          </p:cNvSpPr>
          <p:nvPr>
            <p:ph type="title"/>
          </p:nvPr>
        </p:nvSpPr>
        <p:spPr>
          <a:xfrm>
            <a:off x="12531725" y="2640013"/>
            <a:ext cx="10614025" cy="1631950"/>
          </a:xfrm>
        </p:spPr>
        <p:txBody>
          <a:bodyPr/>
          <a:lstStyle/>
          <a:p>
            <a:pPr defTabSz="2438522" eaLnBrk="1" fontAlgn="auto" hangingPunct="1">
              <a:spcAft>
                <a:spcPts val="0"/>
              </a:spcAft>
              <a:defRPr/>
            </a:pPr>
            <a:r>
              <a:rPr lang="cs-CZ"/>
              <a:t>Obsah</a:t>
            </a:r>
            <a:endParaRPr lang="cs-CZ" dirty="0"/>
          </a:p>
        </p:txBody>
      </p:sp>
      <p:sp>
        <p:nvSpPr>
          <p:cNvPr id="4" name="Položky obsahu">
            <a:extLst>
              <a:ext uri="{FF2B5EF4-FFF2-40B4-BE49-F238E27FC236}">
                <a16:creationId xmlns="" xmlns:a16="http://schemas.microsoft.com/office/drawing/2014/main" id="{CB2037EC-4686-EE44-BBA8-5AD1AF505E27}"/>
              </a:ext>
            </a:extLst>
          </p:cNvPr>
          <p:cNvSpPr>
            <a:spLocks noGrp="1"/>
          </p:cNvSpPr>
          <p:nvPr>
            <p:ph type="body" sz="quarter" idx="14"/>
          </p:nvPr>
        </p:nvSpPr>
        <p:spPr>
          <a:xfrm>
            <a:off x="12531725" y="4895850"/>
            <a:ext cx="10606088" cy="11717338"/>
          </a:xfrm>
        </p:spPr>
        <p:txBody>
          <a:bodyPr rtlCol="0"/>
          <a:lstStyle/>
          <a:p>
            <a:pPr defTabSz="2438522" eaLnBrk="1" fontAlgn="auto" hangingPunct="1">
              <a:defRPr/>
            </a:pPr>
            <a:r>
              <a:rPr lang="fr-FR" dirty="0"/>
              <a:t>ÚVOD</a:t>
            </a:r>
            <a:endParaRPr lang="cs-CZ" dirty="0"/>
          </a:p>
          <a:p>
            <a:pPr defTabSz="2438522" eaLnBrk="1" fontAlgn="auto" hangingPunct="1">
              <a:defRPr/>
            </a:pPr>
            <a:r>
              <a:rPr lang="cs-CZ" dirty="0"/>
              <a:t>VESNICE ROKU 2022</a:t>
            </a:r>
          </a:p>
          <a:p>
            <a:pPr defTabSz="2438522" eaLnBrk="1" fontAlgn="auto" hangingPunct="1">
              <a:defRPr/>
            </a:pPr>
            <a:r>
              <a:rPr lang="pt-BR" dirty="0"/>
              <a:t>OCENĚNÍ ORANŽOVÁ STUHA</a:t>
            </a:r>
          </a:p>
          <a:p>
            <a:pPr defTabSz="2438522" eaLnBrk="1" fontAlgn="auto" hangingPunct="1">
              <a:defRPr/>
            </a:pPr>
            <a:r>
              <a:rPr lang="pt-BR" dirty="0"/>
              <a:t>HARMONOGRAM </a:t>
            </a:r>
            <a:r>
              <a:rPr lang="cs-CZ" dirty="0"/>
              <a:t>2022</a:t>
            </a:r>
            <a:endParaRPr lang="pt-BR" dirty="0"/>
          </a:p>
          <a:p>
            <a:pPr defTabSz="2438522" eaLnBrk="1" fontAlgn="auto" hangingPunct="1">
              <a:defRPr/>
            </a:pPr>
            <a:endParaRPr lang="cs-CZ" dirty="0"/>
          </a:p>
          <a:p>
            <a:pPr defTabSz="2438522" eaLnBrk="1" fontAlgn="auto" hangingPunct="1">
              <a:defRPr/>
            </a:pPr>
            <a:endParaRPr lang="cs-CZ" dirty="0"/>
          </a:p>
        </p:txBody>
      </p:sp>
      <p:pic>
        <p:nvPicPr>
          <p:cNvPr id="6" name="Zástupný symbol obrázku 5">
            <a:extLst>
              <a:ext uri="{FF2B5EF4-FFF2-40B4-BE49-F238E27FC236}">
                <a16:creationId xmlns="" xmlns:a16="http://schemas.microsoft.com/office/drawing/2014/main" id="{A068D891-989C-1840-A3CB-F7B23EA9ADE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457200" y="5085344"/>
            <a:ext cx="10825200" cy="8118900"/>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ázek 4">
            <a:extLst>
              <a:ext uri="{FF2B5EF4-FFF2-40B4-BE49-F238E27FC236}">
                <a16:creationId xmlns="" xmlns:a16="http://schemas.microsoft.com/office/drawing/2014/main" id="{6C10726D-2E9A-614F-9345-BB8C96B277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22748">
            <a:off x="18237255" y="454063"/>
            <a:ext cx="5148262" cy="514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ovéPole 1">
            <a:extLst>
              <a:ext uri="{FF2B5EF4-FFF2-40B4-BE49-F238E27FC236}">
                <a16:creationId xmlns="" xmlns:a16="http://schemas.microsoft.com/office/drawing/2014/main" id="{8330850F-A47D-4244-8D3C-CF07D697A9FB}"/>
              </a:ext>
            </a:extLst>
          </p:cNvPr>
          <p:cNvSpPr txBox="1">
            <a:spLocks noChangeArrowheads="1"/>
          </p:cNvSpPr>
          <p:nvPr/>
        </p:nvSpPr>
        <p:spPr bwMode="auto">
          <a:xfrm>
            <a:off x="2446338" y="1927225"/>
            <a:ext cx="15570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2663"/>
              </a:spcBef>
              <a:buClr>
                <a:schemeClr val="accent2"/>
              </a:buClr>
              <a:buBlip>
                <a:blip r:embed="rId4"/>
              </a:buBlip>
              <a:defRPr sz="3200">
                <a:solidFill>
                  <a:schemeClr val="tx1"/>
                </a:solidFill>
                <a:latin typeface="Gill Sans MT" panose="020B0502020104020203" pitchFamily="34" charset="0"/>
              </a:defRPr>
            </a:lvl1pPr>
            <a:lvl2pPr marL="742950" indent="-28575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2pPr>
            <a:lvl3pPr marL="1143000" indent="-22860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3pPr>
            <a:lvl4pPr marL="1600200" indent="-22860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4pPr>
            <a:lvl5pPr marL="2057400" indent="-228600" eaLnBrk="0" hangingPunct="0">
              <a:lnSpc>
                <a:spcPct val="90000"/>
              </a:lnSpc>
              <a:spcBef>
                <a:spcPts val="1338"/>
              </a:spcBef>
              <a:buClr>
                <a:schemeClr val="accent2"/>
              </a:buClr>
              <a:buBlip>
                <a:blip r:embed="rId4"/>
              </a:buBlip>
              <a:defRPr sz="2800">
                <a:solidFill>
                  <a:schemeClr val="tx1"/>
                </a:solidFill>
                <a:latin typeface="Gill Sans MT" panose="020B0502020104020203" pitchFamily="34" charset="0"/>
              </a:defRPr>
            </a:lvl5pPr>
            <a:lvl6pPr marL="25146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6pPr>
            <a:lvl7pPr marL="29718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7pPr>
            <a:lvl8pPr marL="34290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8pPr>
            <a:lvl9pPr marL="3886200" indent="-228600" defTabSz="457200" eaLnBrk="0" fontAlgn="base" hangingPunct="0">
              <a:lnSpc>
                <a:spcPct val="90000"/>
              </a:lnSpc>
              <a:spcBef>
                <a:spcPts val="1338"/>
              </a:spcBef>
              <a:spcAft>
                <a:spcPct val="0"/>
              </a:spcAft>
              <a:buClr>
                <a:schemeClr val="accent2"/>
              </a:buClr>
              <a:buBlip>
                <a:blip r:embed="rId4"/>
              </a:buBlip>
              <a:defRPr sz="2800">
                <a:solidFill>
                  <a:schemeClr val="tx1"/>
                </a:solidFill>
                <a:latin typeface="Gill Sans MT" panose="020B0502020104020203" pitchFamily="34" charset="0"/>
              </a:defRPr>
            </a:lvl9pPr>
          </a:lstStyle>
          <a:p>
            <a:pPr eaLnBrk="1" hangingPunct="1">
              <a:lnSpc>
                <a:spcPct val="100000"/>
              </a:lnSpc>
              <a:spcBef>
                <a:spcPct val="0"/>
              </a:spcBef>
              <a:buClrTx/>
              <a:buFontTx/>
              <a:buNone/>
            </a:pPr>
            <a:endParaRPr lang="cs-CZ" altLang="cs-CZ"/>
          </a:p>
        </p:txBody>
      </p:sp>
      <p:sp>
        <p:nvSpPr>
          <p:cNvPr id="4" name="TextovéPole 3">
            <a:extLst>
              <a:ext uri="{FF2B5EF4-FFF2-40B4-BE49-F238E27FC236}">
                <a16:creationId xmlns="" xmlns:a16="http://schemas.microsoft.com/office/drawing/2014/main" id="{18C13F3A-326C-F14A-B272-ED4B569E3220}"/>
              </a:ext>
            </a:extLst>
          </p:cNvPr>
          <p:cNvSpPr txBox="1"/>
          <p:nvPr/>
        </p:nvSpPr>
        <p:spPr>
          <a:xfrm>
            <a:off x="1633949" y="2513013"/>
            <a:ext cx="16679151" cy="8863965"/>
          </a:xfrm>
          <a:prstGeom prst="rect">
            <a:avLst/>
          </a:prstGeom>
          <a:noFill/>
        </p:spPr>
        <p:txBody>
          <a:bodyPr wrap="square">
            <a:spAutoFit/>
          </a:bodyPr>
          <a:lstStyle/>
          <a:p>
            <a:pPr marL="457200" indent="-457200" fontAlgn="auto">
              <a:spcBef>
                <a:spcPts val="0"/>
              </a:spcBef>
              <a:spcAft>
                <a:spcPts val="0"/>
              </a:spcAft>
              <a:buFontTx/>
              <a:buBlip>
                <a:blip r:embed="rId4"/>
              </a:buBlip>
              <a:defRPr/>
            </a:pPr>
            <a:endParaRPr lang="cs-CZ" altLang="cs-CZ" sz="3200" dirty="0">
              <a:latin typeface="+mn-lt"/>
              <a:cs typeface="+mn-cs"/>
            </a:endParaRPr>
          </a:p>
          <a:p>
            <a:pPr fontAlgn="auto">
              <a:spcBef>
                <a:spcPts val="0"/>
              </a:spcBef>
              <a:spcAft>
                <a:spcPts val="0"/>
              </a:spcAft>
              <a:defRPr/>
            </a:pPr>
            <a:endParaRPr lang="cs-CZ" altLang="cs-CZ" sz="4000" dirty="0">
              <a:latin typeface="+mn-lt"/>
              <a:cs typeface="+mn-cs"/>
            </a:endParaRPr>
          </a:p>
          <a:p>
            <a:pPr fontAlgn="auto">
              <a:spcBef>
                <a:spcPts val="0"/>
              </a:spcBef>
              <a:spcAft>
                <a:spcPts val="0"/>
              </a:spcAft>
              <a:defRPr/>
            </a:pPr>
            <a:r>
              <a:rPr lang="cs-CZ" altLang="cs-CZ" sz="4000" b="1" dirty="0">
                <a:solidFill>
                  <a:srgbClr val="F24A28"/>
                </a:solidFill>
                <a:latin typeface="+mn-lt"/>
                <a:cs typeface="+mn-cs"/>
              </a:rPr>
              <a:t>3. Koncepční dokumenty a společné projekty</a:t>
            </a:r>
          </a:p>
          <a:p>
            <a:pPr fontAlgn="auto">
              <a:spcBef>
                <a:spcPts val="0"/>
              </a:spcBef>
              <a:spcAft>
                <a:spcPts val="0"/>
              </a:spcAft>
              <a:defRPr/>
            </a:pPr>
            <a:endParaRPr lang="cs-CZ" altLang="cs-CZ" sz="4000" dirty="0">
              <a:latin typeface="+mn-lt"/>
              <a:cs typeface="+mn-cs"/>
            </a:endParaRPr>
          </a:p>
          <a:p>
            <a:pPr fontAlgn="auto">
              <a:spcBef>
                <a:spcPts val="0"/>
              </a:spcBef>
              <a:spcAft>
                <a:spcPts val="0"/>
              </a:spcAft>
              <a:defRPr/>
            </a:pPr>
            <a:r>
              <a:rPr lang="cs-CZ" altLang="cs-CZ" sz="4000" dirty="0">
                <a:latin typeface="+mn-lt"/>
                <a:cs typeface="+mn-cs"/>
              </a:rPr>
              <a:t>Zapojení zemědělských subjektů do: </a:t>
            </a:r>
          </a:p>
          <a:p>
            <a:pPr marL="457200" indent="-457200" fontAlgn="auto">
              <a:spcBef>
                <a:spcPts val="0"/>
              </a:spcBef>
              <a:spcAft>
                <a:spcPts val="0"/>
              </a:spcAft>
              <a:buFontTx/>
              <a:buBlip>
                <a:blip r:embed="rId4"/>
              </a:buBlip>
              <a:defRPr/>
            </a:pPr>
            <a:endParaRPr lang="cs-CZ" altLang="cs-CZ" sz="4000" dirty="0">
              <a:latin typeface="+mn-lt"/>
              <a:cs typeface="+mn-cs"/>
            </a:endParaRPr>
          </a:p>
          <a:p>
            <a:pPr marL="457200" indent="-457200" fontAlgn="auto">
              <a:spcBef>
                <a:spcPts val="0"/>
              </a:spcBef>
              <a:spcAft>
                <a:spcPts val="0"/>
              </a:spcAft>
              <a:buFontTx/>
              <a:buBlip>
                <a:blip r:embed="rId4"/>
              </a:buBlip>
              <a:defRPr/>
            </a:pPr>
            <a:r>
              <a:rPr lang="cs-CZ" altLang="cs-CZ" sz="4000" dirty="0">
                <a:latin typeface="+mn-lt"/>
                <a:cs typeface="+mn-cs"/>
              </a:rPr>
              <a:t>realizace </a:t>
            </a:r>
            <a:r>
              <a:rPr lang="cs-CZ" altLang="cs-CZ" sz="4000" b="1" dirty="0">
                <a:latin typeface="+mn-lt"/>
                <a:cs typeface="+mn-cs"/>
              </a:rPr>
              <a:t>komplexních pozemkových </a:t>
            </a:r>
            <a:r>
              <a:rPr lang="cs-CZ" altLang="cs-CZ" sz="4000" dirty="0">
                <a:latin typeface="+mn-lt"/>
                <a:cs typeface="+mn-cs"/>
              </a:rPr>
              <a:t>úprav a realizace jiných návrhů obnovy krajiny (např. dílčích pozemkových úprav)</a:t>
            </a:r>
          </a:p>
          <a:p>
            <a:pPr marL="457200" indent="-457200" fontAlgn="auto">
              <a:spcBef>
                <a:spcPts val="0"/>
              </a:spcBef>
              <a:spcAft>
                <a:spcPts val="0"/>
              </a:spcAft>
              <a:buFontTx/>
              <a:buBlip>
                <a:blip r:embed="rId4"/>
              </a:buBlip>
              <a:defRPr/>
            </a:pPr>
            <a:r>
              <a:rPr lang="cs-CZ" altLang="cs-CZ" sz="4000" dirty="0">
                <a:latin typeface="+mn-lt"/>
                <a:cs typeface="+mn-cs"/>
              </a:rPr>
              <a:t>přípravy a aktualizace územního plánu obce</a:t>
            </a:r>
          </a:p>
          <a:p>
            <a:pPr marL="457200" indent="-457200" fontAlgn="auto">
              <a:spcBef>
                <a:spcPts val="0"/>
              </a:spcBef>
              <a:spcAft>
                <a:spcPts val="0"/>
              </a:spcAft>
              <a:buFontTx/>
              <a:buBlip>
                <a:blip r:embed="rId4"/>
              </a:buBlip>
              <a:defRPr/>
            </a:pPr>
            <a:r>
              <a:rPr lang="cs-CZ" altLang="cs-CZ" sz="4000" dirty="0">
                <a:latin typeface="+mn-lt"/>
                <a:cs typeface="+mn-cs"/>
              </a:rPr>
              <a:t>projektů financovaných z evropských i národních zdrojů</a:t>
            </a:r>
          </a:p>
          <a:p>
            <a:pPr marL="457200" indent="-457200" fontAlgn="auto">
              <a:spcBef>
                <a:spcPts val="0"/>
              </a:spcBef>
              <a:spcAft>
                <a:spcPts val="0"/>
              </a:spcAft>
              <a:buFontTx/>
              <a:buBlip>
                <a:blip r:embed="rId4"/>
              </a:buBlip>
              <a:defRPr/>
            </a:pPr>
            <a:endParaRPr lang="cs-CZ" altLang="cs-CZ" sz="3200" dirty="0">
              <a:latin typeface="+mn-lt"/>
              <a:cs typeface="+mn-cs"/>
            </a:endParaRPr>
          </a:p>
          <a:p>
            <a:pPr marL="457200" indent="-457200" fontAlgn="auto">
              <a:spcBef>
                <a:spcPts val="0"/>
              </a:spcBef>
              <a:spcAft>
                <a:spcPts val="0"/>
              </a:spcAft>
              <a:buFontTx/>
              <a:buBlip>
                <a:blip r:embed="rId4"/>
              </a:buBlip>
              <a:defRPr/>
            </a:pPr>
            <a:endParaRPr lang="cs-CZ" altLang="cs-CZ" sz="3200" dirty="0">
              <a:latin typeface="+mn-lt"/>
              <a:cs typeface="+mn-cs"/>
            </a:endParaRPr>
          </a:p>
          <a:p>
            <a:pPr marL="457200" indent="-457200" fontAlgn="auto">
              <a:spcBef>
                <a:spcPts val="0"/>
              </a:spcBef>
              <a:spcAft>
                <a:spcPts val="0"/>
              </a:spcAft>
              <a:buFontTx/>
              <a:buBlip>
                <a:blip r:embed="rId4"/>
              </a:buBlip>
              <a:defRPr/>
            </a:pPr>
            <a:endParaRPr lang="cs-CZ" altLang="cs-CZ" sz="3200" dirty="0">
              <a:latin typeface="+mn-lt"/>
              <a:cs typeface="+mn-cs"/>
            </a:endParaRPr>
          </a:p>
          <a:p>
            <a:pPr marL="457200" indent="-457200" fontAlgn="auto">
              <a:spcBef>
                <a:spcPts val="0"/>
              </a:spcBef>
              <a:spcAft>
                <a:spcPts val="0"/>
              </a:spcAft>
              <a:buFontTx/>
              <a:buBlip>
                <a:blip r:embed="rId4"/>
              </a:buBlip>
              <a:defRPr/>
            </a:pPr>
            <a:endParaRPr lang="cs-CZ" altLang="cs-CZ" sz="3200" dirty="0">
              <a:latin typeface="+mn-lt"/>
              <a:cs typeface="+mn-cs"/>
            </a:endParaRPr>
          </a:p>
          <a:p>
            <a:pPr marL="457200" indent="-457200" fontAlgn="auto">
              <a:spcBef>
                <a:spcPts val="0"/>
              </a:spcBef>
              <a:spcAft>
                <a:spcPts val="0"/>
              </a:spcAft>
              <a:buFontTx/>
              <a:buBlip>
                <a:blip r:embed="rId4"/>
              </a:buBlip>
              <a:defRPr/>
            </a:pPr>
            <a:endParaRPr lang="cs-CZ" altLang="cs-CZ" sz="3200" dirty="0">
              <a:latin typeface="+mn-lt"/>
              <a:cs typeface="+mn-cs"/>
            </a:endParaRPr>
          </a:p>
          <a:p>
            <a:pPr fontAlgn="auto">
              <a:spcBef>
                <a:spcPts val="0"/>
              </a:spcBef>
              <a:spcAft>
                <a:spcPts val="0"/>
              </a:spcAft>
              <a:defRPr/>
            </a:pPr>
            <a:endParaRPr lang="cs-CZ" dirty="0">
              <a:latin typeface="+mn-lt"/>
              <a:cs typeface="+mn-cs"/>
            </a:endParaRPr>
          </a:p>
        </p:txBody>
      </p:sp>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9739" y="10900600"/>
            <a:ext cx="9637741" cy="6425160"/>
          </a:xfrm>
          <a:prstGeom prst="rect">
            <a:avLst/>
          </a:prstGeom>
          <a:ln>
            <a:noFill/>
          </a:ln>
          <a:effectLst>
            <a:softEdge rad="112500"/>
          </a:effectLst>
        </p:spPr>
      </p:pic>
    </p:spTree>
    <p:extLst>
      <p:ext uri="{BB962C8B-B14F-4D97-AF65-F5344CB8AC3E}">
        <p14:creationId xmlns:p14="http://schemas.microsoft.com/office/powerpoint/2010/main" val="2371333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4">
            <a:extLst>
              <a:ext uri="{FF2B5EF4-FFF2-40B4-BE49-F238E27FC236}">
                <a16:creationId xmlns="" xmlns:a16="http://schemas.microsoft.com/office/drawing/2014/main" id="{CC2A8DDB-E0F4-8B42-B257-74590E1C34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22748">
            <a:off x="18784967" y="454062"/>
            <a:ext cx="5148262" cy="514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 xmlns:a16="http://schemas.microsoft.com/office/drawing/2014/main" id="{358536B6-92BE-294E-8E19-6AE6950D6121}"/>
              </a:ext>
            </a:extLst>
          </p:cNvPr>
          <p:cNvSpPr txBox="1"/>
          <p:nvPr/>
        </p:nvSpPr>
        <p:spPr>
          <a:xfrm>
            <a:off x="1976438" y="1384300"/>
            <a:ext cx="17793521" cy="15912048"/>
          </a:xfrm>
          <a:prstGeom prst="rect">
            <a:avLst/>
          </a:prstGeom>
          <a:noFill/>
        </p:spPr>
        <p:txBody>
          <a:bodyPr wrap="square">
            <a:spAutoFit/>
          </a:bodyPr>
          <a:lstStyle/>
          <a:p>
            <a:pPr fontAlgn="auto">
              <a:spcBef>
                <a:spcPts val="0"/>
              </a:spcBef>
              <a:spcAft>
                <a:spcPts val="0"/>
              </a:spcAft>
              <a:defRPr/>
            </a:pPr>
            <a:r>
              <a:rPr lang="cs-CZ" altLang="cs-CZ" sz="4000" b="1" dirty="0">
                <a:solidFill>
                  <a:srgbClr val="FC3E0A"/>
                </a:solidFill>
                <a:latin typeface="+mn-lt"/>
                <a:cs typeface="+mn-cs"/>
              </a:rPr>
              <a:t>4. Místní produkty a jejich marketing</a:t>
            </a:r>
          </a:p>
          <a:p>
            <a:pPr fontAlgn="auto">
              <a:spcBef>
                <a:spcPts val="0"/>
              </a:spcBef>
              <a:spcAft>
                <a:spcPts val="0"/>
              </a:spcAft>
              <a:defRPr/>
            </a:pPr>
            <a:endParaRPr lang="cs-CZ" sz="4000" b="1" dirty="0">
              <a:solidFill>
                <a:srgbClr val="FC3E0A"/>
              </a:solidFill>
              <a:latin typeface="+mn-lt"/>
              <a:cs typeface="+mn-cs"/>
            </a:endParaRPr>
          </a:p>
          <a:p>
            <a:pPr marL="571500" indent="-571500" fontAlgn="auto">
              <a:spcBef>
                <a:spcPts val="0"/>
              </a:spcBef>
              <a:spcAft>
                <a:spcPts val="0"/>
              </a:spcAft>
              <a:buFontTx/>
              <a:buBlip>
                <a:blip r:embed="rId4"/>
              </a:buBlip>
              <a:defRPr/>
            </a:pPr>
            <a:r>
              <a:rPr lang="cs-CZ" sz="4000" dirty="0">
                <a:latin typeface="+mn-lt"/>
                <a:cs typeface="+mn-cs"/>
              </a:rPr>
              <a:t>zachování a propagace místní </a:t>
            </a:r>
            <a:r>
              <a:rPr lang="cs-CZ" sz="4000" b="1" dirty="0">
                <a:latin typeface="+mn-lt"/>
                <a:cs typeface="+mn-cs"/>
              </a:rPr>
              <a:t>zemědělské produkce</a:t>
            </a:r>
          </a:p>
          <a:p>
            <a:pPr marL="571500" indent="-571500" fontAlgn="auto">
              <a:spcBef>
                <a:spcPts val="0"/>
              </a:spcBef>
              <a:spcAft>
                <a:spcPts val="0"/>
              </a:spcAft>
              <a:buFontTx/>
              <a:buBlip>
                <a:blip r:embed="rId4"/>
              </a:buBlip>
              <a:defRPr/>
            </a:pPr>
            <a:r>
              <a:rPr lang="cs-CZ" sz="4000" dirty="0">
                <a:latin typeface="+mn-lt"/>
                <a:cs typeface="+mn-cs"/>
              </a:rPr>
              <a:t>propagace místních spolků (chovatelé, myslivci, zahrádkáři, včelaři apod.) a jejich produktů</a:t>
            </a:r>
          </a:p>
          <a:p>
            <a:pPr marL="571500" indent="-571500" fontAlgn="auto">
              <a:spcBef>
                <a:spcPts val="0"/>
              </a:spcBef>
              <a:spcAft>
                <a:spcPts val="0"/>
              </a:spcAft>
              <a:buFontTx/>
              <a:buBlip>
                <a:blip r:embed="rId4"/>
              </a:buBlip>
              <a:defRPr/>
            </a:pPr>
            <a:r>
              <a:rPr lang="cs-CZ" sz="4000" dirty="0">
                <a:latin typeface="+mn-lt"/>
                <a:cs typeface="+mn-cs"/>
              </a:rPr>
              <a:t>udržení či rozšíření místních </a:t>
            </a:r>
            <a:r>
              <a:rPr lang="cs-CZ" sz="4000" b="1" dirty="0">
                <a:latin typeface="+mn-lt"/>
                <a:cs typeface="+mn-cs"/>
              </a:rPr>
              <a:t>odrůd rostlin a plemen zvířat</a:t>
            </a:r>
          </a:p>
          <a:p>
            <a:pPr marL="571500" indent="-571500" fontAlgn="auto">
              <a:spcBef>
                <a:spcPts val="0"/>
              </a:spcBef>
              <a:spcAft>
                <a:spcPts val="0"/>
              </a:spcAft>
              <a:buFontTx/>
              <a:buBlip>
                <a:blip r:embed="rId4"/>
              </a:buBlip>
              <a:defRPr/>
            </a:pPr>
            <a:r>
              <a:rPr lang="cs-CZ" sz="4000" b="1" dirty="0">
                <a:latin typeface="+mn-lt"/>
                <a:cs typeface="+mn-cs"/>
              </a:rPr>
              <a:t>realizace zajímavých produktů </a:t>
            </a:r>
            <a:r>
              <a:rPr lang="cs-CZ" sz="4000" dirty="0">
                <a:latin typeface="+mn-lt"/>
                <a:cs typeface="+mn-cs"/>
              </a:rPr>
              <a:t>vyplývající ze zemědělské činnosti, jejich kvalita a originalita způsobu zpracování, využití starých metod hospodaření nebo původního zpracování zemědělských produktů</a:t>
            </a:r>
          </a:p>
          <a:p>
            <a:pPr fontAlgn="auto">
              <a:spcBef>
                <a:spcPts val="0"/>
              </a:spcBef>
              <a:spcAft>
                <a:spcPts val="0"/>
              </a:spcAft>
              <a:defRPr/>
            </a:pPr>
            <a:endParaRPr lang="cs-CZ" sz="4000" b="1" dirty="0">
              <a:solidFill>
                <a:srgbClr val="FC3E0A"/>
              </a:solidFill>
              <a:latin typeface="+mn-lt"/>
              <a:cs typeface="+mn-cs"/>
            </a:endParaRPr>
          </a:p>
          <a:p>
            <a:pPr fontAlgn="auto">
              <a:spcBef>
                <a:spcPts val="0"/>
              </a:spcBef>
              <a:spcAft>
                <a:spcPts val="0"/>
              </a:spcAft>
              <a:defRPr/>
            </a:pPr>
            <a:r>
              <a:rPr lang="cs-CZ" sz="4000" b="1" dirty="0">
                <a:solidFill>
                  <a:srgbClr val="FC3E0A"/>
                </a:solidFill>
                <a:latin typeface="+mn-lt"/>
                <a:cs typeface="+mn-cs"/>
              </a:rPr>
              <a:t>5. </a:t>
            </a:r>
            <a:r>
              <a:rPr lang="cs-CZ" altLang="cs-CZ" sz="4000" b="1" dirty="0">
                <a:solidFill>
                  <a:srgbClr val="FC3E0A"/>
                </a:solidFill>
                <a:latin typeface="+mn-lt"/>
                <a:cs typeface="+mn-cs"/>
              </a:rPr>
              <a:t>Využití netradičních zdrojů energie</a:t>
            </a:r>
            <a:endParaRPr lang="cs-CZ" sz="4000" b="1" dirty="0">
              <a:solidFill>
                <a:srgbClr val="FC3E0A"/>
              </a:solidFill>
              <a:latin typeface="+mn-lt"/>
              <a:cs typeface="+mn-cs"/>
            </a:endParaRPr>
          </a:p>
          <a:p>
            <a:pPr fontAlgn="auto">
              <a:spcBef>
                <a:spcPts val="0"/>
              </a:spcBef>
              <a:spcAft>
                <a:spcPts val="0"/>
              </a:spcAft>
              <a:defRPr/>
            </a:pPr>
            <a:endParaRPr lang="cs-CZ" sz="4000" b="1" dirty="0">
              <a:solidFill>
                <a:srgbClr val="FC3E0A"/>
              </a:solidFill>
              <a:latin typeface="+mn-lt"/>
              <a:cs typeface="+mn-cs"/>
            </a:endParaRPr>
          </a:p>
          <a:p>
            <a:pPr marL="571500" indent="-571500" fontAlgn="auto">
              <a:spcBef>
                <a:spcPts val="0"/>
              </a:spcBef>
              <a:spcAft>
                <a:spcPts val="0"/>
              </a:spcAft>
              <a:buFontTx/>
              <a:buBlip>
                <a:blip r:embed="rId4"/>
              </a:buBlip>
              <a:defRPr/>
            </a:pPr>
            <a:r>
              <a:rPr lang="cs-CZ" altLang="cs-CZ" sz="4000" dirty="0">
                <a:latin typeface="+mn-lt"/>
                <a:cs typeface="+mn-cs"/>
              </a:rPr>
              <a:t>spolupráce s obcí při vyhledávání námětů na </a:t>
            </a:r>
            <a:r>
              <a:rPr lang="cs-CZ" altLang="cs-CZ" sz="4000" b="1" dirty="0">
                <a:latin typeface="+mn-lt"/>
                <a:cs typeface="+mn-cs"/>
              </a:rPr>
              <a:t>využití netradičních zdrojů</a:t>
            </a:r>
            <a:r>
              <a:rPr lang="cs-CZ" altLang="cs-CZ" sz="4000" dirty="0">
                <a:latin typeface="+mn-lt"/>
                <a:cs typeface="+mn-cs"/>
              </a:rPr>
              <a:t> a úspory energie</a:t>
            </a:r>
          </a:p>
          <a:p>
            <a:pPr marL="571500" indent="-571500" fontAlgn="auto">
              <a:spcBef>
                <a:spcPts val="0"/>
              </a:spcBef>
              <a:spcAft>
                <a:spcPts val="0"/>
              </a:spcAft>
              <a:buFontTx/>
              <a:buBlip>
                <a:blip r:embed="rId4"/>
              </a:buBlip>
              <a:defRPr/>
            </a:pPr>
            <a:r>
              <a:rPr lang="cs-CZ" altLang="cs-CZ" sz="4000" dirty="0">
                <a:latin typeface="+mn-lt"/>
                <a:cs typeface="+mn-cs"/>
              </a:rPr>
              <a:t>podíl zemědělských subjektů na opatřování </a:t>
            </a:r>
            <a:r>
              <a:rPr lang="cs-CZ" altLang="cs-CZ" sz="4000" b="1" dirty="0">
                <a:latin typeface="+mn-lt"/>
                <a:cs typeface="+mn-cs"/>
              </a:rPr>
              <a:t>biomasy</a:t>
            </a:r>
            <a:r>
              <a:rPr lang="cs-CZ" altLang="cs-CZ" sz="4000" dirty="0">
                <a:latin typeface="+mn-lt"/>
                <a:cs typeface="+mn-cs"/>
              </a:rPr>
              <a:t> (štěpka, sláma, šťovík atp.)</a:t>
            </a:r>
          </a:p>
          <a:p>
            <a:pPr marL="571500" indent="-571500" fontAlgn="auto">
              <a:spcBef>
                <a:spcPts val="0"/>
              </a:spcBef>
              <a:spcAft>
                <a:spcPts val="0"/>
              </a:spcAft>
              <a:buFontTx/>
              <a:buBlip>
                <a:blip r:embed="rId4"/>
              </a:buBlip>
              <a:defRPr/>
            </a:pPr>
            <a:r>
              <a:rPr lang="cs-CZ" altLang="cs-CZ" sz="4000" dirty="0">
                <a:latin typeface="+mn-lt"/>
                <a:cs typeface="+mn-cs"/>
              </a:rPr>
              <a:t>zapojení zemědělských subjektů do výrobní  přípravy a montáže </a:t>
            </a:r>
            <a:r>
              <a:rPr lang="cs-CZ" altLang="cs-CZ" sz="4000" b="1" dirty="0">
                <a:latin typeface="+mn-lt"/>
                <a:cs typeface="+mn-cs"/>
              </a:rPr>
              <a:t>slunečních kolektorů</a:t>
            </a:r>
          </a:p>
          <a:p>
            <a:pPr marL="571500" indent="-571500" fontAlgn="auto">
              <a:spcBef>
                <a:spcPts val="0"/>
              </a:spcBef>
              <a:spcAft>
                <a:spcPts val="0"/>
              </a:spcAft>
              <a:buFontTx/>
              <a:buBlip>
                <a:blip r:embed="rId4"/>
              </a:buBlip>
              <a:defRPr/>
            </a:pPr>
            <a:r>
              <a:rPr lang="cs-CZ" altLang="cs-CZ" sz="4000" dirty="0">
                <a:latin typeface="+mn-lt"/>
                <a:cs typeface="+mn-cs"/>
              </a:rPr>
              <a:t>zapojení zemědělských a lesnických podniků do výstavby </a:t>
            </a:r>
            <a:r>
              <a:rPr lang="cs-CZ" altLang="cs-CZ" sz="4000" b="1" dirty="0">
                <a:latin typeface="+mn-lt"/>
                <a:cs typeface="+mn-cs"/>
              </a:rPr>
              <a:t>větrných elektráren </a:t>
            </a:r>
            <a:r>
              <a:rPr lang="cs-CZ" altLang="cs-CZ" sz="4000" dirty="0">
                <a:latin typeface="+mn-lt"/>
                <a:cs typeface="+mn-cs"/>
              </a:rPr>
              <a:t>a </a:t>
            </a:r>
            <a:r>
              <a:rPr lang="cs-CZ" altLang="cs-CZ" sz="4000" b="1" dirty="0">
                <a:latin typeface="+mn-lt"/>
                <a:cs typeface="+mn-cs"/>
              </a:rPr>
              <a:t>malých vodních elektráren</a:t>
            </a:r>
            <a:endParaRPr lang="cs-CZ" altLang="cs-CZ" sz="4000" dirty="0">
              <a:latin typeface="+mn-lt"/>
              <a:cs typeface="+mn-cs"/>
            </a:endParaRPr>
          </a:p>
          <a:p>
            <a:pPr marL="571500" indent="-571500" fontAlgn="auto">
              <a:spcBef>
                <a:spcPts val="0"/>
              </a:spcBef>
              <a:spcAft>
                <a:spcPts val="0"/>
              </a:spcAft>
              <a:buFontTx/>
              <a:buBlip>
                <a:blip r:embed="rId4"/>
              </a:buBlip>
              <a:defRPr/>
            </a:pPr>
            <a:r>
              <a:rPr lang="cs-CZ" sz="4000" dirty="0">
                <a:latin typeface="+mn-lt"/>
                <a:cs typeface="+mn-cs"/>
              </a:rPr>
              <a:t>spolupráce zemědělských subjektů a obce při využívání obnovitelných zdrojů energie (pozitiva nejen ve zbudování např. bioplynových stanic, ale jejich komplexní využití v rámci celé obce – vytápění školy, obecního úřadu apod.).</a:t>
            </a:r>
          </a:p>
          <a:p>
            <a:pPr fontAlgn="auto">
              <a:spcBef>
                <a:spcPts val="0"/>
              </a:spcBef>
              <a:spcAft>
                <a:spcPts val="0"/>
              </a:spcAft>
              <a:defRPr/>
            </a:pPr>
            <a:endParaRPr lang="cs-CZ" sz="4000" b="1" dirty="0">
              <a:solidFill>
                <a:srgbClr val="FC3E0A"/>
              </a:solidFill>
              <a:latin typeface="+mn-lt"/>
              <a:cs typeface="+mn-cs"/>
            </a:endParaRPr>
          </a:p>
          <a:p>
            <a:pPr fontAlgn="auto">
              <a:spcBef>
                <a:spcPts val="0"/>
              </a:spcBef>
              <a:spcAft>
                <a:spcPts val="0"/>
              </a:spcAft>
              <a:defRPr/>
            </a:pPr>
            <a:endParaRPr lang="cs-CZ" sz="3600" b="1" dirty="0">
              <a:solidFill>
                <a:srgbClr val="FC3E0A"/>
              </a:solidFill>
              <a:latin typeface="+mn-lt"/>
              <a:cs typeface="+mn-cs"/>
            </a:endParaRPr>
          </a:p>
          <a:p>
            <a:pPr fontAlgn="auto">
              <a:spcBef>
                <a:spcPts val="0"/>
              </a:spcBef>
              <a:spcAft>
                <a:spcPts val="0"/>
              </a:spcAft>
              <a:defRPr/>
            </a:pPr>
            <a:endParaRPr lang="cs-CZ" sz="3600" b="1" dirty="0">
              <a:solidFill>
                <a:srgbClr val="FC3E0A"/>
              </a:solidFill>
              <a:latin typeface="+mn-lt"/>
              <a:cs typeface="+mn-cs"/>
            </a:endParaRPr>
          </a:p>
          <a:p>
            <a:pPr fontAlgn="auto">
              <a:spcBef>
                <a:spcPts val="0"/>
              </a:spcBef>
              <a:spcAft>
                <a:spcPts val="0"/>
              </a:spcAft>
              <a:defRPr/>
            </a:pPr>
            <a:endParaRPr lang="cs-CZ" sz="3600" dirty="0">
              <a:solidFill>
                <a:srgbClr val="FC3E0A"/>
              </a:solidFill>
              <a:latin typeface="+mn-lt"/>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857" y="11617832"/>
            <a:ext cx="7340475" cy="5505356"/>
          </a:xfrm>
          <a:prstGeom prst="rect">
            <a:avLst/>
          </a:prstGeom>
          <a:ln>
            <a:noFill/>
          </a:ln>
          <a:effectLst>
            <a:softEdge rad="112500"/>
          </a:effectLst>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637" y="640912"/>
            <a:ext cx="6703542" cy="4469028"/>
          </a:xfrm>
          <a:prstGeom prst="rect">
            <a:avLst/>
          </a:prstGeom>
          <a:ln>
            <a:noFill/>
          </a:ln>
          <a:effectLst>
            <a:softEdge rad="112500"/>
          </a:effectLst>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0011" y="5721180"/>
            <a:ext cx="7210168" cy="4806778"/>
          </a:xfrm>
          <a:prstGeom prst="rect">
            <a:avLst/>
          </a:prstGeom>
          <a:ln>
            <a:noFill/>
          </a:ln>
          <a:effectLst>
            <a:softEdge rad="112500"/>
          </a:effectLst>
        </p:spPr>
      </p:pic>
      <p:pic>
        <p:nvPicPr>
          <p:cNvPr id="6" name="Obráze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84411" y="521465"/>
            <a:ext cx="6796214" cy="4530808"/>
          </a:xfrm>
          <a:prstGeom prst="rect">
            <a:avLst/>
          </a:prstGeom>
          <a:ln>
            <a:noFill/>
          </a:ln>
          <a:effectLst>
            <a:softEdge rad="112500"/>
          </a:effectLst>
        </p:spPr>
      </p:pic>
      <p:pic>
        <p:nvPicPr>
          <p:cNvPr id="7" name="Obráze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84410" y="5902413"/>
            <a:ext cx="7636475" cy="5090983"/>
          </a:xfrm>
          <a:prstGeom prst="rect">
            <a:avLst/>
          </a:prstGeom>
          <a:ln>
            <a:noFill/>
          </a:ln>
          <a:effectLst>
            <a:softEdge rad="112500"/>
          </a:effectLst>
        </p:spPr>
      </p:pic>
      <p:pic>
        <p:nvPicPr>
          <p:cNvPr id="8" name="Obráze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12562" y="12007280"/>
            <a:ext cx="8402595" cy="4726460"/>
          </a:xfrm>
          <a:prstGeom prst="rect">
            <a:avLst/>
          </a:prstGeom>
          <a:ln>
            <a:noFill/>
          </a:ln>
          <a:effectLst>
            <a:softEdge rad="112500"/>
          </a:effectLst>
        </p:spPr>
      </p:pic>
    </p:spTree>
    <p:extLst>
      <p:ext uri="{BB962C8B-B14F-4D97-AF65-F5344CB8AC3E}">
        <p14:creationId xmlns:p14="http://schemas.microsoft.com/office/powerpoint/2010/main" val="1239089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4">
            <a:extLst>
              <a:ext uri="{FF2B5EF4-FFF2-40B4-BE49-F238E27FC236}">
                <a16:creationId xmlns="" xmlns:a16="http://schemas.microsoft.com/office/drawing/2014/main" id="{F95AB77A-81F8-D646-A29C-88CA0175BB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22748">
            <a:off x="18237255" y="454063"/>
            <a:ext cx="5148262" cy="514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 xmlns:a16="http://schemas.microsoft.com/office/drawing/2014/main" id="{358536B6-92BE-294E-8E19-6AE6950D6121}"/>
              </a:ext>
            </a:extLst>
          </p:cNvPr>
          <p:cNvSpPr txBox="1"/>
          <p:nvPr/>
        </p:nvSpPr>
        <p:spPr>
          <a:xfrm>
            <a:off x="1913375" y="3906782"/>
            <a:ext cx="17446679" cy="13572946"/>
          </a:xfrm>
          <a:prstGeom prst="rect">
            <a:avLst/>
          </a:prstGeom>
          <a:noFill/>
        </p:spPr>
        <p:txBody>
          <a:bodyPr wrap="square">
            <a:spAutoFit/>
          </a:bodyPr>
          <a:lstStyle/>
          <a:p>
            <a:pPr fontAlgn="auto">
              <a:spcBef>
                <a:spcPts val="0"/>
              </a:spcBef>
              <a:spcAft>
                <a:spcPts val="0"/>
              </a:spcAft>
              <a:defRPr/>
            </a:pPr>
            <a:endParaRPr lang="cs-CZ" sz="4000" b="1" dirty="0">
              <a:solidFill>
                <a:srgbClr val="FC3E0A"/>
              </a:solidFill>
              <a:latin typeface="+mn-lt"/>
              <a:cs typeface="+mn-cs"/>
            </a:endParaRPr>
          </a:p>
          <a:p>
            <a:pPr fontAlgn="auto">
              <a:spcBef>
                <a:spcPts val="0"/>
              </a:spcBef>
              <a:spcAft>
                <a:spcPts val="0"/>
              </a:spcAft>
              <a:defRPr/>
            </a:pPr>
            <a:r>
              <a:rPr lang="cs-CZ" sz="4000" b="1" dirty="0">
                <a:solidFill>
                  <a:srgbClr val="FC3E0A"/>
                </a:solidFill>
                <a:latin typeface="+mn-lt"/>
                <a:cs typeface="+mn-cs"/>
              </a:rPr>
              <a:t>6. </a:t>
            </a:r>
            <a:r>
              <a:rPr lang="cs-CZ" altLang="cs-CZ" sz="4000" b="1" dirty="0">
                <a:solidFill>
                  <a:srgbClr val="FC3E0A"/>
                </a:solidFill>
                <a:latin typeface="+mn-lt"/>
                <a:cs typeface="+mn-cs"/>
              </a:rPr>
              <a:t>Nezemědělské aktivity</a:t>
            </a:r>
            <a:endParaRPr lang="cs-CZ" sz="4000" b="1" dirty="0">
              <a:solidFill>
                <a:srgbClr val="FC3E0A"/>
              </a:solidFill>
              <a:latin typeface="+mn-lt"/>
              <a:cs typeface="+mn-cs"/>
            </a:endParaRPr>
          </a:p>
          <a:p>
            <a:pPr marL="571500" indent="-571500" fontAlgn="auto">
              <a:spcBef>
                <a:spcPts val="0"/>
              </a:spcBef>
              <a:spcAft>
                <a:spcPts val="0"/>
              </a:spcAft>
              <a:buFontTx/>
              <a:buBlip>
                <a:blip r:embed="rId4"/>
              </a:buBlip>
              <a:defRPr/>
            </a:pPr>
            <a:endParaRPr lang="cs-CZ" sz="4000" b="1" dirty="0">
              <a:solidFill>
                <a:srgbClr val="FC3E0A"/>
              </a:solidFill>
              <a:latin typeface="+mn-lt"/>
              <a:cs typeface="+mn-cs"/>
            </a:endParaRPr>
          </a:p>
          <a:p>
            <a:pPr marL="571500" indent="-571500" fontAlgn="auto">
              <a:spcBef>
                <a:spcPts val="0"/>
              </a:spcBef>
              <a:spcAft>
                <a:spcPts val="0"/>
              </a:spcAft>
              <a:buFontTx/>
              <a:buBlip>
                <a:blip r:embed="rId4"/>
              </a:buBlip>
              <a:defRPr/>
            </a:pPr>
            <a:r>
              <a:rPr lang="cs-CZ" altLang="cs-CZ" sz="4000" dirty="0">
                <a:latin typeface="+mn-lt"/>
                <a:cs typeface="+mn-cs"/>
              </a:rPr>
              <a:t>využití budov a areálů již nepotřebných pro zemědělskou výrobu (</a:t>
            </a:r>
            <a:r>
              <a:rPr lang="cs-CZ" altLang="cs-CZ" sz="4000" b="1" dirty="0" err="1">
                <a:latin typeface="+mn-lt"/>
                <a:cs typeface="+mn-cs"/>
              </a:rPr>
              <a:t>brownfields</a:t>
            </a:r>
            <a:r>
              <a:rPr lang="cs-CZ" altLang="cs-CZ" sz="4000" dirty="0">
                <a:latin typeface="+mn-lt"/>
                <a:cs typeface="+mn-cs"/>
              </a:rPr>
              <a:t>)</a:t>
            </a:r>
          </a:p>
          <a:p>
            <a:pPr marL="571500" indent="-571500" fontAlgn="auto">
              <a:spcBef>
                <a:spcPts val="0"/>
              </a:spcBef>
              <a:spcAft>
                <a:spcPts val="0"/>
              </a:spcAft>
              <a:buFontTx/>
              <a:buBlip>
                <a:blip r:embed="rId4"/>
              </a:buBlip>
              <a:defRPr/>
            </a:pPr>
            <a:r>
              <a:rPr lang="cs-CZ" altLang="cs-CZ" sz="4000" b="1" dirty="0">
                <a:latin typeface="+mn-lt"/>
                <a:cs typeface="+mn-cs"/>
              </a:rPr>
              <a:t>podíl</a:t>
            </a:r>
            <a:r>
              <a:rPr lang="cs-CZ" altLang="cs-CZ" sz="4000" dirty="0">
                <a:latin typeface="+mn-lt"/>
                <a:cs typeface="+mn-cs"/>
              </a:rPr>
              <a:t> zemědělských podniků </a:t>
            </a:r>
            <a:r>
              <a:rPr lang="cs-CZ" altLang="cs-CZ" sz="4000" b="1" dirty="0">
                <a:latin typeface="+mn-lt"/>
                <a:cs typeface="+mn-cs"/>
              </a:rPr>
              <a:t>na rozvoji venkovské turistiky</a:t>
            </a:r>
            <a:endParaRPr lang="cs-CZ" altLang="cs-CZ" sz="4000" dirty="0">
              <a:latin typeface="+mn-lt"/>
              <a:cs typeface="+mn-cs"/>
            </a:endParaRPr>
          </a:p>
          <a:p>
            <a:pPr marL="571500" indent="-571500" fontAlgn="auto">
              <a:spcBef>
                <a:spcPts val="0"/>
              </a:spcBef>
              <a:spcAft>
                <a:spcPts val="0"/>
              </a:spcAft>
              <a:buFontTx/>
              <a:buBlip>
                <a:blip r:embed="rId4"/>
              </a:buBlip>
              <a:defRPr/>
            </a:pPr>
            <a:r>
              <a:rPr lang="cs-CZ" altLang="cs-CZ" sz="4000" dirty="0">
                <a:latin typeface="+mn-lt"/>
                <a:cs typeface="+mn-cs"/>
              </a:rPr>
              <a:t>využívání zemědělské produkce k jiným než zemědělským účelům</a:t>
            </a:r>
          </a:p>
          <a:p>
            <a:pPr marL="571500" indent="-571500" fontAlgn="auto">
              <a:spcBef>
                <a:spcPts val="0"/>
              </a:spcBef>
              <a:spcAft>
                <a:spcPts val="0"/>
              </a:spcAft>
              <a:buFontTx/>
              <a:buBlip>
                <a:blip r:embed="rId4"/>
              </a:buBlip>
              <a:defRPr/>
            </a:pPr>
            <a:r>
              <a:rPr lang="cs-CZ" altLang="cs-CZ" sz="4000" dirty="0">
                <a:latin typeface="+mn-lt"/>
                <a:cs typeface="+mn-cs"/>
              </a:rPr>
              <a:t>aktivní </a:t>
            </a:r>
            <a:r>
              <a:rPr lang="cs-CZ" altLang="cs-CZ" sz="4000" b="1" dirty="0">
                <a:latin typeface="+mn-lt"/>
                <a:cs typeface="+mn-cs"/>
              </a:rPr>
              <a:t>zapojení</a:t>
            </a:r>
            <a:r>
              <a:rPr lang="cs-CZ" altLang="cs-CZ" sz="4000" dirty="0">
                <a:latin typeface="+mn-lt"/>
                <a:cs typeface="+mn-cs"/>
              </a:rPr>
              <a:t> zemědělských subjektů </a:t>
            </a:r>
            <a:r>
              <a:rPr lang="cs-CZ" altLang="cs-CZ" sz="4000" b="1" dirty="0">
                <a:latin typeface="+mn-lt"/>
                <a:cs typeface="+mn-cs"/>
              </a:rPr>
              <a:t>do dění v obci </a:t>
            </a:r>
            <a:r>
              <a:rPr lang="cs-CZ" altLang="cs-CZ" sz="4000" dirty="0">
                <a:latin typeface="+mn-lt"/>
                <a:cs typeface="+mn-cs"/>
              </a:rPr>
              <a:t>- kulturní, společenské, sportovní a jiné akce</a:t>
            </a:r>
          </a:p>
          <a:p>
            <a:pPr marL="571500" indent="-571500" fontAlgn="auto">
              <a:spcBef>
                <a:spcPts val="0"/>
              </a:spcBef>
              <a:spcAft>
                <a:spcPts val="0"/>
              </a:spcAft>
              <a:buFontTx/>
              <a:buBlip>
                <a:blip r:embed="rId4"/>
              </a:buBlip>
              <a:defRPr/>
            </a:pPr>
            <a:r>
              <a:rPr lang="cs-CZ" altLang="cs-CZ" sz="4000" b="1" dirty="0">
                <a:latin typeface="+mn-lt"/>
                <a:cs typeface="+mn-cs"/>
              </a:rPr>
              <a:t>podpora</a:t>
            </a:r>
            <a:r>
              <a:rPr lang="cs-CZ" altLang="cs-CZ" sz="4000" dirty="0">
                <a:latin typeface="+mn-lt"/>
                <a:cs typeface="+mn-cs"/>
              </a:rPr>
              <a:t> zachování </a:t>
            </a:r>
            <a:r>
              <a:rPr lang="cs-CZ" altLang="cs-CZ" sz="4000" b="1" dirty="0">
                <a:latin typeface="+mn-lt"/>
                <a:cs typeface="+mn-cs"/>
              </a:rPr>
              <a:t>tradic</a:t>
            </a:r>
            <a:r>
              <a:rPr lang="cs-CZ" altLang="cs-CZ" sz="4000" dirty="0">
                <a:latin typeface="+mn-lt"/>
                <a:cs typeface="+mn-cs"/>
              </a:rPr>
              <a:t> ve vztahu k zemědělství</a:t>
            </a:r>
          </a:p>
          <a:p>
            <a:pPr marL="571500" indent="-571500" fontAlgn="auto">
              <a:spcBef>
                <a:spcPts val="0"/>
              </a:spcBef>
              <a:spcAft>
                <a:spcPts val="0"/>
              </a:spcAft>
              <a:buFontTx/>
              <a:buBlip>
                <a:blip r:embed="rId4"/>
              </a:buBlip>
              <a:defRPr/>
            </a:pPr>
            <a:r>
              <a:rPr lang="cs-CZ" altLang="cs-CZ" sz="4000" dirty="0">
                <a:latin typeface="+mn-lt"/>
                <a:cs typeface="+mn-cs"/>
              </a:rPr>
              <a:t>podpora při vedení administrativy malých podnikatelů a řemeslníků</a:t>
            </a:r>
          </a:p>
          <a:p>
            <a:pPr marL="571500" indent="-571500" fontAlgn="auto">
              <a:spcBef>
                <a:spcPts val="0"/>
              </a:spcBef>
              <a:spcAft>
                <a:spcPts val="0"/>
              </a:spcAft>
              <a:buFontTx/>
              <a:buBlip>
                <a:blip r:embed="rId4"/>
              </a:buBlip>
              <a:defRPr/>
            </a:pPr>
            <a:r>
              <a:rPr lang="cs-CZ" altLang="cs-CZ" sz="4000" b="1" dirty="0">
                <a:latin typeface="+mn-lt"/>
                <a:cs typeface="+mn-cs"/>
              </a:rPr>
              <a:t>podpora</a:t>
            </a:r>
            <a:r>
              <a:rPr lang="cs-CZ" altLang="cs-CZ" sz="4000" dirty="0">
                <a:latin typeface="+mn-lt"/>
                <a:cs typeface="+mn-cs"/>
              </a:rPr>
              <a:t> nezemědělského </a:t>
            </a:r>
            <a:r>
              <a:rPr lang="cs-CZ" altLang="cs-CZ" sz="4000" b="1" dirty="0">
                <a:latin typeface="+mn-lt"/>
                <a:cs typeface="+mn-cs"/>
              </a:rPr>
              <a:t>podnikání</a:t>
            </a:r>
            <a:r>
              <a:rPr lang="cs-CZ" altLang="cs-CZ" sz="4000" dirty="0">
                <a:latin typeface="+mn-lt"/>
                <a:cs typeface="+mn-cs"/>
              </a:rPr>
              <a:t> vedoucí ke snížení mimosezónní i trvalé nezaměstnanosti</a:t>
            </a:r>
          </a:p>
          <a:p>
            <a:pPr fontAlgn="auto">
              <a:spcBef>
                <a:spcPts val="0"/>
              </a:spcBef>
              <a:spcAft>
                <a:spcPts val="0"/>
              </a:spcAft>
              <a:defRPr/>
            </a:pPr>
            <a:endParaRPr lang="cs-CZ" sz="3600" b="1" dirty="0">
              <a:solidFill>
                <a:srgbClr val="FC3E0A"/>
              </a:solidFill>
              <a:latin typeface="+mn-lt"/>
              <a:cs typeface="+mn-cs"/>
            </a:endParaRPr>
          </a:p>
          <a:p>
            <a:pPr fontAlgn="auto">
              <a:spcBef>
                <a:spcPts val="0"/>
              </a:spcBef>
              <a:spcAft>
                <a:spcPts val="0"/>
              </a:spcAft>
              <a:defRPr/>
            </a:pPr>
            <a:endParaRPr lang="cs-CZ" sz="3600" b="1" dirty="0">
              <a:solidFill>
                <a:srgbClr val="FC3E0A"/>
              </a:solidFill>
              <a:latin typeface="+mn-lt"/>
              <a:cs typeface="+mn-cs"/>
            </a:endParaRPr>
          </a:p>
          <a:p>
            <a:pPr fontAlgn="auto">
              <a:spcBef>
                <a:spcPts val="0"/>
              </a:spcBef>
              <a:spcAft>
                <a:spcPts val="0"/>
              </a:spcAft>
              <a:defRPr/>
            </a:pPr>
            <a:endParaRPr lang="cs-CZ" sz="3600" b="1" dirty="0">
              <a:solidFill>
                <a:srgbClr val="FC3E0A"/>
              </a:solidFill>
              <a:latin typeface="+mn-lt"/>
              <a:cs typeface="+mn-cs"/>
            </a:endParaRPr>
          </a:p>
          <a:p>
            <a:pPr fontAlgn="auto">
              <a:spcBef>
                <a:spcPts val="0"/>
              </a:spcBef>
              <a:spcAft>
                <a:spcPts val="0"/>
              </a:spcAft>
              <a:defRPr/>
            </a:pPr>
            <a:endParaRPr lang="cs-CZ" sz="3600" b="1" dirty="0">
              <a:solidFill>
                <a:srgbClr val="FC3E0A"/>
              </a:solidFill>
              <a:latin typeface="+mn-lt"/>
              <a:cs typeface="+mn-cs"/>
            </a:endParaRPr>
          </a:p>
          <a:p>
            <a:pPr fontAlgn="auto">
              <a:spcBef>
                <a:spcPts val="0"/>
              </a:spcBef>
              <a:spcAft>
                <a:spcPts val="0"/>
              </a:spcAft>
              <a:defRPr/>
            </a:pPr>
            <a:endParaRPr lang="cs-CZ" sz="3600" b="1" dirty="0">
              <a:solidFill>
                <a:srgbClr val="FC3E0A"/>
              </a:solidFill>
              <a:latin typeface="+mn-lt"/>
              <a:cs typeface="+mn-cs"/>
            </a:endParaRPr>
          </a:p>
          <a:p>
            <a:pPr fontAlgn="auto">
              <a:spcBef>
                <a:spcPts val="0"/>
              </a:spcBef>
              <a:spcAft>
                <a:spcPts val="0"/>
              </a:spcAft>
              <a:defRPr/>
            </a:pPr>
            <a:endParaRPr lang="cs-CZ" sz="3600" b="1" dirty="0">
              <a:solidFill>
                <a:srgbClr val="FC3E0A"/>
              </a:solidFill>
              <a:latin typeface="+mn-lt"/>
              <a:cs typeface="+mn-cs"/>
            </a:endParaRPr>
          </a:p>
          <a:p>
            <a:pPr fontAlgn="auto">
              <a:spcBef>
                <a:spcPts val="0"/>
              </a:spcBef>
              <a:spcAft>
                <a:spcPts val="0"/>
              </a:spcAft>
              <a:defRPr/>
            </a:pPr>
            <a:endParaRPr lang="cs-CZ" sz="3600" b="1" dirty="0">
              <a:solidFill>
                <a:srgbClr val="FC3E0A"/>
              </a:solidFill>
              <a:latin typeface="+mn-lt"/>
              <a:cs typeface="+mn-cs"/>
            </a:endParaRPr>
          </a:p>
          <a:p>
            <a:pPr fontAlgn="auto">
              <a:spcBef>
                <a:spcPts val="0"/>
              </a:spcBef>
              <a:spcAft>
                <a:spcPts val="0"/>
              </a:spcAft>
              <a:defRPr/>
            </a:pPr>
            <a:endParaRPr lang="cs-CZ" sz="3600" b="1" dirty="0">
              <a:solidFill>
                <a:srgbClr val="FC3E0A"/>
              </a:solidFill>
              <a:latin typeface="+mn-lt"/>
              <a:cs typeface="+mn-cs"/>
            </a:endParaRPr>
          </a:p>
          <a:p>
            <a:pPr fontAlgn="auto">
              <a:spcBef>
                <a:spcPts val="0"/>
              </a:spcBef>
              <a:spcAft>
                <a:spcPts val="0"/>
              </a:spcAft>
              <a:defRPr/>
            </a:pPr>
            <a:endParaRPr lang="cs-CZ" sz="3600" b="1" dirty="0">
              <a:solidFill>
                <a:srgbClr val="FC3E0A"/>
              </a:solidFill>
              <a:latin typeface="+mn-lt"/>
              <a:cs typeface="+mn-cs"/>
            </a:endParaRPr>
          </a:p>
          <a:p>
            <a:pPr fontAlgn="auto">
              <a:spcBef>
                <a:spcPts val="0"/>
              </a:spcBef>
              <a:spcAft>
                <a:spcPts val="0"/>
              </a:spcAft>
              <a:defRPr/>
            </a:pPr>
            <a:endParaRPr lang="cs-CZ" sz="3600" b="1" dirty="0">
              <a:solidFill>
                <a:srgbClr val="FC3E0A"/>
              </a:solidFill>
              <a:latin typeface="+mn-lt"/>
              <a:cs typeface="+mn-cs"/>
            </a:endParaRPr>
          </a:p>
          <a:p>
            <a:pPr fontAlgn="auto">
              <a:spcBef>
                <a:spcPts val="0"/>
              </a:spcBef>
              <a:spcAft>
                <a:spcPts val="0"/>
              </a:spcAft>
              <a:defRPr/>
            </a:pPr>
            <a:endParaRPr lang="cs-CZ" sz="3600" dirty="0">
              <a:solidFill>
                <a:srgbClr val="FC3E0A"/>
              </a:solidFill>
              <a:latin typeface="+mn-lt"/>
              <a:cs typeface="+mn-cs"/>
            </a:endParaRPr>
          </a:p>
        </p:txBody>
      </p:sp>
    </p:spTree>
    <p:extLst>
      <p:ext uri="{BB962C8B-B14F-4D97-AF65-F5344CB8AC3E}">
        <p14:creationId xmlns:p14="http://schemas.microsoft.com/office/powerpoint/2010/main" val="24384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358" y="1559433"/>
            <a:ext cx="10058400" cy="6705600"/>
          </a:xfrm>
          <a:prstGeom prst="rect">
            <a:avLst/>
          </a:prstGeom>
          <a:ln>
            <a:noFill/>
          </a:ln>
          <a:effectLst>
            <a:softEdge rad="112500"/>
          </a:effectLst>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7758" y="10242114"/>
            <a:ext cx="10058400" cy="6705599"/>
          </a:xfrm>
          <a:prstGeom prst="rect">
            <a:avLst/>
          </a:prstGeom>
          <a:ln>
            <a:noFill/>
          </a:ln>
          <a:effectLst>
            <a:softEdge rad="112500"/>
          </a:effectLst>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4971" y="10242114"/>
            <a:ext cx="10058400" cy="6706438"/>
          </a:xfrm>
          <a:prstGeom prst="rect">
            <a:avLst/>
          </a:prstGeom>
          <a:ln>
            <a:noFill/>
          </a:ln>
          <a:effectLst>
            <a:softEdge rad="112500"/>
          </a:effectLst>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61989" y="1019855"/>
            <a:ext cx="6354424" cy="8472565"/>
          </a:xfrm>
          <a:prstGeom prst="rect">
            <a:avLst/>
          </a:prstGeom>
          <a:ln>
            <a:noFill/>
          </a:ln>
          <a:effectLst>
            <a:softEdge rad="112500"/>
          </a:effectLst>
        </p:spPr>
      </p:pic>
    </p:spTree>
    <p:extLst>
      <p:ext uri="{BB962C8B-B14F-4D97-AF65-F5344CB8AC3E}">
        <p14:creationId xmlns:p14="http://schemas.microsoft.com/office/powerpoint/2010/main" val="1287783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A641D86D-557D-2945-9E4A-CD04B08ABF9B}"/>
              </a:ext>
            </a:extLst>
          </p:cNvPr>
          <p:cNvSpPr>
            <a:spLocks noGrp="1"/>
          </p:cNvSpPr>
          <p:nvPr>
            <p:ph type="title"/>
          </p:nvPr>
        </p:nvSpPr>
        <p:spPr>
          <a:xfrm>
            <a:off x="1223963" y="2738438"/>
            <a:ext cx="21888450" cy="1631950"/>
          </a:xfrm>
        </p:spPr>
        <p:txBody>
          <a:bodyPr/>
          <a:lstStyle/>
          <a:p>
            <a:pPr algn="ctr">
              <a:defRPr/>
            </a:pPr>
            <a:r>
              <a:rPr lang="cs-CZ" dirty="0"/>
              <a:t/>
            </a:r>
            <a:br>
              <a:rPr lang="cs-CZ" dirty="0"/>
            </a:br>
            <a:r>
              <a:rPr lang="cs-CZ" dirty="0"/>
              <a:t>Harmonogram 2022</a:t>
            </a:r>
          </a:p>
        </p:txBody>
      </p:sp>
      <p:graphicFrame>
        <p:nvGraphicFramePr>
          <p:cNvPr id="11" name="Tabulka 10">
            <a:extLst>
              <a:ext uri="{FF2B5EF4-FFF2-40B4-BE49-F238E27FC236}">
                <a16:creationId xmlns="" xmlns:a16="http://schemas.microsoft.com/office/drawing/2014/main" id="{CD014B9E-524F-4CBE-8896-D49925903CD7}"/>
              </a:ext>
            </a:extLst>
          </p:cNvPr>
          <p:cNvGraphicFramePr>
            <a:graphicFrameLocks noGrp="1"/>
          </p:cNvGraphicFramePr>
          <p:nvPr>
            <p:extLst>
              <p:ext uri="{D42A27DB-BD31-4B8C-83A1-F6EECF244321}">
                <p14:modId xmlns:p14="http://schemas.microsoft.com/office/powerpoint/2010/main" val="2091468202"/>
              </p:ext>
            </p:extLst>
          </p:nvPr>
        </p:nvGraphicFramePr>
        <p:xfrm>
          <a:off x="1950720" y="4370388"/>
          <a:ext cx="21161694" cy="11997370"/>
        </p:xfrm>
        <a:graphic>
          <a:graphicData uri="http://schemas.openxmlformats.org/drawingml/2006/table">
            <a:tbl>
              <a:tblPr>
                <a:tableStyleId>{5C22544A-7EE6-4342-B048-85BDC9FD1C3A}</a:tableStyleId>
              </a:tblPr>
              <a:tblGrid>
                <a:gridCol w="15879422">
                  <a:extLst>
                    <a:ext uri="{9D8B030D-6E8A-4147-A177-3AD203B41FA5}">
                      <a16:colId xmlns="" xmlns:a16="http://schemas.microsoft.com/office/drawing/2014/main" val="1550887691"/>
                    </a:ext>
                  </a:extLst>
                </a:gridCol>
                <a:gridCol w="5282272">
                  <a:extLst>
                    <a:ext uri="{9D8B030D-6E8A-4147-A177-3AD203B41FA5}">
                      <a16:colId xmlns="" xmlns:a16="http://schemas.microsoft.com/office/drawing/2014/main" val="4255903889"/>
                    </a:ext>
                  </a:extLst>
                </a:gridCol>
              </a:tblGrid>
              <a:tr h="1199737">
                <a:tc>
                  <a:txBody>
                    <a:bodyPr/>
                    <a:lstStyle/>
                    <a:p>
                      <a:pPr>
                        <a:spcBef>
                          <a:spcPts val="300"/>
                        </a:spcBef>
                        <a:spcAft>
                          <a:spcPts val="300"/>
                        </a:spcAft>
                      </a:pPr>
                      <a:r>
                        <a:rPr lang="cs-CZ" sz="4400" dirty="0">
                          <a:effectLst/>
                        </a:rPr>
                        <a:t>podepsání podmínek a vyhlášení 26. ročníku soutěže </a:t>
                      </a:r>
                      <a:endParaRPr lang="cs-CZ" sz="4400" dirty="0">
                        <a:effectLst/>
                        <a:latin typeface="Times New Roman" panose="02020603050405020304" pitchFamily="18" charset="0"/>
                        <a:ea typeface="Times New Roman" panose="02020603050405020304" pitchFamily="18" charset="0"/>
                      </a:endParaRPr>
                    </a:p>
                  </a:txBody>
                  <a:tcPr marL="38100" marR="38100" marT="0" marB="0" anchor="b"/>
                </a:tc>
                <a:tc>
                  <a:txBody>
                    <a:bodyPr/>
                    <a:lstStyle/>
                    <a:p>
                      <a:pPr algn="r">
                        <a:spcAft>
                          <a:spcPts val="100"/>
                        </a:spcAft>
                      </a:pPr>
                      <a:r>
                        <a:rPr lang="cs-CZ" sz="4400">
                          <a:effectLst/>
                        </a:rPr>
                        <a:t>24.2.</a:t>
                      </a:r>
                      <a:endParaRPr lang="cs-CZ" sz="4400">
                        <a:effectLst/>
                        <a:latin typeface="Times New Roman" panose="02020603050405020304" pitchFamily="18" charset="0"/>
                        <a:ea typeface="Times New Roman" panose="02020603050405020304" pitchFamily="18" charset="0"/>
                      </a:endParaRPr>
                    </a:p>
                  </a:txBody>
                  <a:tcPr marL="38100" marR="38100" marT="0" marB="0" anchor="b"/>
                </a:tc>
                <a:extLst>
                  <a:ext uri="{0D108BD9-81ED-4DB2-BD59-A6C34878D82A}">
                    <a16:rowId xmlns="" xmlns:a16="http://schemas.microsoft.com/office/drawing/2014/main" val="2609570743"/>
                  </a:ext>
                </a:extLst>
              </a:tr>
              <a:tr h="1199737">
                <a:tc>
                  <a:txBody>
                    <a:bodyPr/>
                    <a:lstStyle/>
                    <a:p>
                      <a:pPr>
                        <a:spcBef>
                          <a:spcPts val="300"/>
                        </a:spcBef>
                        <a:spcAft>
                          <a:spcPts val="300"/>
                        </a:spcAft>
                      </a:pPr>
                      <a:r>
                        <a:rPr lang="cs-CZ" sz="4400" dirty="0">
                          <a:effectLst/>
                        </a:rPr>
                        <a:t>příjem přihlášek </a:t>
                      </a:r>
                      <a:endParaRPr lang="cs-CZ" sz="4400" dirty="0">
                        <a:effectLst/>
                        <a:latin typeface="Times New Roman" panose="02020603050405020304" pitchFamily="18" charset="0"/>
                        <a:ea typeface="Times New Roman" panose="02020603050405020304" pitchFamily="18" charset="0"/>
                      </a:endParaRPr>
                    </a:p>
                  </a:txBody>
                  <a:tcPr marL="38100" marR="38100" marT="0" marB="0" anchor="b"/>
                </a:tc>
                <a:tc>
                  <a:txBody>
                    <a:bodyPr/>
                    <a:lstStyle/>
                    <a:p>
                      <a:pPr algn="r">
                        <a:spcAft>
                          <a:spcPts val="100"/>
                        </a:spcAft>
                      </a:pPr>
                      <a:r>
                        <a:rPr lang="cs-CZ" sz="4400">
                          <a:effectLst/>
                        </a:rPr>
                        <a:t>do 29. 4. </a:t>
                      </a:r>
                      <a:endParaRPr lang="cs-CZ" sz="4400">
                        <a:effectLst/>
                        <a:latin typeface="Times New Roman" panose="02020603050405020304" pitchFamily="18" charset="0"/>
                        <a:ea typeface="Times New Roman" panose="02020603050405020304" pitchFamily="18" charset="0"/>
                      </a:endParaRPr>
                    </a:p>
                  </a:txBody>
                  <a:tcPr marL="38100" marR="38100" marT="0" marB="0" anchor="b"/>
                </a:tc>
                <a:extLst>
                  <a:ext uri="{0D108BD9-81ED-4DB2-BD59-A6C34878D82A}">
                    <a16:rowId xmlns="" xmlns:a16="http://schemas.microsoft.com/office/drawing/2014/main" val="2663621714"/>
                  </a:ext>
                </a:extLst>
              </a:tr>
              <a:tr h="1199737">
                <a:tc>
                  <a:txBody>
                    <a:bodyPr/>
                    <a:lstStyle/>
                    <a:p>
                      <a:pPr>
                        <a:spcBef>
                          <a:spcPts val="300"/>
                        </a:spcBef>
                        <a:spcAft>
                          <a:spcPts val="300"/>
                        </a:spcAft>
                      </a:pPr>
                      <a:r>
                        <a:rPr lang="cs-CZ" sz="4400">
                          <a:effectLst/>
                        </a:rPr>
                        <a:t>hodnocení krajských kol </a:t>
                      </a:r>
                      <a:endParaRPr lang="cs-CZ" sz="4400">
                        <a:effectLst/>
                        <a:latin typeface="Times New Roman" panose="02020603050405020304" pitchFamily="18" charset="0"/>
                        <a:ea typeface="Times New Roman" panose="02020603050405020304" pitchFamily="18" charset="0"/>
                      </a:endParaRPr>
                    </a:p>
                  </a:txBody>
                  <a:tcPr marL="38100" marR="38100" marT="0" marB="0" anchor="b"/>
                </a:tc>
                <a:tc>
                  <a:txBody>
                    <a:bodyPr/>
                    <a:lstStyle/>
                    <a:p>
                      <a:pPr algn="r">
                        <a:spcAft>
                          <a:spcPts val="100"/>
                        </a:spcAft>
                      </a:pPr>
                      <a:r>
                        <a:rPr lang="cs-CZ" sz="4400">
                          <a:effectLst/>
                        </a:rPr>
                        <a:t>9. 5. - 30. 6. </a:t>
                      </a:r>
                      <a:endParaRPr lang="cs-CZ" sz="4400">
                        <a:effectLst/>
                        <a:latin typeface="Times New Roman" panose="02020603050405020304" pitchFamily="18" charset="0"/>
                        <a:ea typeface="Times New Roman" panose="02020603050405020304" pitchFamily="18" charset="0"/>
                      </a:endParaRPr>
                    </a:p>
                  </a:txBody>
                  <a:tcPr marL="38100" marR="38100" marT="0" marB="0" anchor="b"/>
                </a:tc>
                <a:extLst>
                  <a:ext uri="{0D108BD9-81ED-4DB2-BD59-A6C34878D82A}">
                    <a16:rowId xmlns="" xmlns:a16="http://schemas.microsoft.com/office/drawing/2014/main" val="1395038467"/>
                  </a:ext>
                </a:extLst>
              </a:tr>
              <a:tr h="1199737">
                <a:tc>
                  <a:txBody>
                    <a:bodyPr/>
                    <a:lstStyle/>
                    <a:p>
                      <a:pPr>
                        <a:spcBef>
                          <a:spcPts val="300"/>
                        </a:spcBef>
                        <a:spcAft>
                          <a:spcPts val="300"/>
                        </a:spcAft>
                      </a:pPr>
                      <a:r>
                        <a:rPr lang="cs-CZ" sz="4400" dirty="0">
                          <a:effectLst/>
                        </a:rPr>
                        <a:t>slavnostní předávání ocenění krajských kol</a:t>
                      </a:r>
                      <a:endParaRPr lang="cs-CZ" sz="4400" dirty="0">
                        <a:effectLst/>
                        <a:latin typeface="Times New Roman" panose="02020603050405020304" pitchFamily="18" charset="0"/>
                        <a:ea typeface="Times New Roman" panose="02020603050405020304" pitchFamily="18" charset="0"/>
                      </a:endParaRPr>
                    </a:p>
                  </a:txBody>
                  <a:tcPr marL="38100" marR="38100" marT="0" marB="0" anchor="b"/>
                </a:tc>
                <a:tc>
                  <a:txBody>
                    <a:bodyPr/>
                    <a:lstStyle/>
                    <a:p>
                      <a:pPr algn="r">
                        <a:spcAft>
                          <a:spcPts val="100"/>
                        </a:spcAft>
                      </a:pPr>
                      <a:r>
                        <a:rPr lang="cs-CZ" sz="4400" dirty="0">
                          <a:effectLst/>
                        </a:rPr>
                        <a:t>1. 7. – 24. 8. </a:t>
                      </a:r>
                      <a:endParaRPr lang="cs-CZ" sz="4400" dirty="0">
                        <a:effectLst/>
                        <a:latin typeface="Times New Roman" panose="02020603050405020304" pitchFamily="18" charset="0"/>
                        <a:ea typeface="Times New Roman" panose="02020603050405020304" pitchFamily="18" charset="0"/>
                      </a:endParaRPr>
                    </a:p>
                  </a:txBody>
                  <a:tcPr marL="38100" marR="38100" marT="0" marB="0" anchor="b"/>
                </a:tc>
                <a:extLst>
                  <a:ext uri="{0D108BD9-81ED-4DB2-BD59-A6C34878D82A}">
                    <a16:rowId xmlns="" xmlns:a16="http://schemas.microsoft.com/office/drawing/2014/main" val="1469540743"/>
                  </a:ext>
                </a:extLst>
              </a:tr>
              <a:tr h="1199737">
                <a:tc>
                  <a:txBody>
                    <a:bodyPr/>
                    <a:lstStyle/>
                    <a:p>
                      <a:pPr>
                        <a:spcBef>
                          <a:spcPts val="300"/>
                        </a:spcBef>
                        <a:spcAft>
                          <a:spcPts val="300"/>
                        </a:spcAft>
                      </a:pPr>
                      <a:r>
                        <a:rPr lang="cs-CZ" sz="4400" dirty="0">
                          <a:effectLst/>
                        </a:rPr>
                        <a:t>hodnocení celostátního kola soutěže</a:t>
                      </a:r>
                      <a:endParaRPr lang="cs-CZ" sz="4400" dirty="0">
                        <a:effectLst/>
                        <a:latin typeface="Times New Roman" panose="02020603050405020304" pitchFamily="18" charset="0"/>
                        <a:ea typeface="Times New Roman" panose="02020603050405020304" pitchFamily="18" charset="0"/>
                      </a:endParaRPr>
                    </a:p>
                  </a:txBody>
                  <a:tcPr marL="38100" marR="38100" marT="0" marB="0" anchor="b"/>
                </a:tc>
                <a:tc>
                  <a:txBody>
                    <a:bodyPr/>
                    <a:lstStyle/>
                    <a:p>
                      <a:pPr algn="r">
                        <a:spcAft>
                          <a:spcPts val="100"/>
                        </a:spcAft>
                      </a:pPr>
                      <a:r>
                        <a:rPr lang="cs-CZ" sz="4400">
                          <a:effectLst/>
                        </a:rPr>
                        <a:t>28. 8.  - 3. 9. </a:t>
                      </a:r>
                      <a:endParaRPr lang="cs-CZ" sz="4400">
                        <a:effectLst/>
                        <a:latin typeface="Times New Roman" panose="02020603050405020304" pitchFamily="18" charset="0"/>
                        <a:ea typeface="Times New Roman" panose="02020603050405020304" pitchFamily="18" charset="0"/>
                      </a:endParaRPr>
                    </a:p>
                  </a:txBody>
                  <a:tcPr marL="38100" marR="38100" marT="0" marB="0" anchor="b"/>
                </a:tc>
                <a:extLst>
                  <a:ext uri="{0D108BD9-81ED-4DB2-BD59-A6C34878D82A}">
                    <a16:rowId xmlns="" xmlns:a16="http://schemas.microsoft.com/office/drawing/2014/main" val="1267164046"/>
                  </a:ext>
                </a:extLst>
              </a:tr>
              <a:tr h="1199737">
                <a:tc>
                  <a:txBody>
                    <a:bodyPr/>
                    <a:lstStyle/>
                    <a:p>
                      <a:pPr>
                        <a:spcBef>
                          <a:spcPts val="300"/>
                        </a:spcBef>
                        <a:spcAft>
                          <a:spcPts val="300"/>
                        </a:spcAft>
                      </a:pPr>
                      <a:r>
                        <a:rPr lang="cs-CZ" sz="4400" dirty="0">
                          <a:effectLst/>
                        </a:rPr>
                        <a:t>hodnocení celostátního kola Oranžové stuhy ČR roku 2022</a:t>
                      </a:r>
                      <a:endParaRPr lang="cs-CZ" sz="4400" dirty="0">
                        <a:effectLst/>
                        <a:latin typeface="Times New Roman" panose="02020603050405020304" pitchFamily="18" charset="0"/>
                        <a:ea typeface="Times New Roman" panose="02020603050405020304" pitchFamily="18" charset="0"/>
                      </a:endParaRPr>
                    </a:p>
                  </a:txBody>
                  <a:tcPr marL="38100" marR="38100" marT="0" marB="0" anchor="b"/>
                </a:tc>
                <a:tc>
                  <a:txBody>
                    <a:bodyPr/>
                    <a:lstStyle/>
                    <a:p>
                      <a:pPr algn="r">
                        <a:spcAft>
                          <a:spcPts val="100"/>
                        </a:spcAft>
                      </a:pPr>
                      <a:r>
                        <a:rPr lang="cs-CZ" sz="4400">
                          <a:effectLst/>
                        </a:rPr>
                        <a:t>5. – 9. 9.</a:t>
                      </a:r>
                      <a:endParaRPr lang="cs-CZ" sz="4400">
                        <a:effectLst/>
                        <a:latin typeface="Times New Roman" panose="02020603050405020304" pitchFamily="18" charset="0"/>
                        <a:ea typeface="Times New Roman" panose="02020603050405020304" pitchFamily="18" charset="0"/>
                      </a:endParaRPr>
                    </a:p>
                  </a:txBody>
                  <a:tcPr marL="38100" marR="38100" marT="0" marB="0" anchor="b"/>
                </a:tc>
                <a:extLst>
                  <a:ext uri="{0D108BD9-81ED-4DB2-BD59-A6C34878D82A}">
                    <a16:rowId xmlns="" xmlns:a16="http://schemas.microsoft.com/office/drawing/2014/main" val="3843617509"/>
                  </a:ext>
                </a:extLst>
              </a:tr>
              <a:tr h="1199737">
                <a:tc>
                  <a:txBody>
                    <a:bodyPr/>
                    <a:lstStyle/>
                    <a:p>
                      <a:pPr>
                        <a:spcBef>
                          <a:spcPts val="300"/>
                        </a:spcBef>
                        <a:spcAft>
                          <a:spcPts val="300"/>
                        </a:spcAft>
                      </a:pPr>
                      <a:r>
                        <a:rPr lang="cs-CZ" sz="4400">
                          <a:effectLst/>
                        </a:rPr>
                        <a:t>hodnocení celostátního kola Zelené stuhy ČR roku 2022</a:t>
                      </a:r>
                      <a:endParaRPr lang="cs-CZ" sz="4400">
                        <a:effectLst/>
                        <a:latin typeface="Times New Roman" panose="02020603050405020304" pitchFamily="18" charset="0"/>
                        <a:ea typeface="Times New Roman" panose="02020603050405020304" pitchFamily="18" charset="0"/>
                      </a:endParaRPr>
                    </a:p>
                  </a:txBody>
                  <a:tcPr marL="38100" marR="38100" marT="0" marB="0" anchor="b"/>
                </a:tc>
                <a:tc>
                  <a:txBody>
                    <a:bodyPr/>
                    <a:lstStyle/>
                    <a:p>
                      <a:pPr algn="r">
                        <a:spcAft>
                          <a:spcPts val="100"/>
                        </a:spcAft>
                      </a:pPr>
                      <a:r>
                        <a:rPr lang="cs-CZ" sz="4400" dirty="0" smtClean="0">
                          <a:effectLst/>
                        </a:rPr>
                        <a:t>29.8.- 2.9.</a:t>
                      </a:r>
                      <a:endParaRPr lang="cs-CZ" sz="4400" dirty="0">
                        <a:effectLst/>
                        <a:latin typeface="Times New Roman" panose="02020603050405020304" pitchFamily="18" charset="0"/>
                        <a:ea typeface="Times New Roman" panose="02020603050405020304" pitchFamily="18" charset="0"/>
                      </a:endParaRPr>
                    </a:p>
                  </a:txBody>
                  <a:tcPr marL="38100" marR="38100" marT="0" marB="0" anchor="b"/>
                </a:tc>
                <a:extLst>
                  <a:ext uri="{0D108BD9-81ED-4DB2-BD59-A6C34878D82A}">
                    <a16:rowId xmlns="" xmlns:a16="http://schemas.microsoft.com/office/drawing/2014/main" val="821498275"/>
                  </a:ext>
                </a:extLst>
              </a:tr>
              <a:tr h="1199737">
                <a:tc>
                  <a:txBody>
                    <a:bodyPr/>
                    <a:lstStyle/>
                    <a:p>
                      <a:pPr>
                        <a:spcBef>
                          <a:spcPts val="300"/>
                        </a:spcBef>
                        <a:spcAft>
                          <a:spcPts val="300"/>
                        </a:spcAft>
                      </a:pPr>
                      <a:r>
                        <a:rPr lang="cs-CZ" sz="4400">
                          <a:effectLst/>
                        </a:rPr>
                        <a:t>vyhlášení vítězů Oranžové a Zelené stuhy ČR roku 2022 </a:t>
                      </a:r>
                      <a:endParaRPr lang="cs-CZ" sz="4400">
                        <a:effectLst/>
                        <a:latin typeface="Times New Roman" panose="02020603050405020304" pitchFamily="18" charset="0"/>
                        <a:ea typeface="Times New Roman" panose="02020603050405020304" pitchFamily="18" charset="0"/>
                      </a:endParaRPr>
                    </a:p>
                  </a:txBody>
                  <a:tcPr marL="38100" marR="38100" marT="0" marB="0" anchor="b"/>
                </a:tc>
                <a:tc>
                  <a:txBody>
                    <a:bodyPr/>
                    <a:lstStyle/>
                    <a:p>
                      <a:pPr algn="r">
                        <a:spcAft>
                          <a:spcPts val="100"/>
                        </a:spcAft>
                      </a:pPr>
                      <a:r>
                        <a:rPr lang="cs-CZ" sz="4400">
                          <a:effectLst/>
                        </a:rPr>
                        <a:t>4. 10.</a:t>
                      </a:r>
                      <a:endParaRPr lang="cs-CZ" sz="4400">
                        <a:effectLst/>
                        <a:latin typeface="Times New Roman" panose="02020603050405020304" pitchFamily="18" charset="0"/>
                        <a:ea typeface="Times New Roman" panose="02020603050405020304" pitchFamily="18" charset="0"/>
                      </a:endParaRPr>
                    </a:p>
                  </a:txBody>
                  <a:tcPr marL="38100" marR="38100" marT="0" marB="0" anchor="b"/>
                </a:tc>
                <a:extLst>
                  <a:ext uri="{0D108BD9-81ED-4DB2-BD59-A6C34878D82A}">
                    <a16:rowId xmlns="" xmlns:a16="http://schemas.microsoft.com/office/drawing/2014/main" val="1942632846"/>
                  </a:ext>
                </a:extLst>
              </a:tr>
              <a:tr h="1199737">
                <a:tc>
                  <a:txBody>
                    <a:bodyPr/>
                    <a:lstStyle/>
                    <a:p>
                      <a:pPr>
                        <a:spcBef>
                          <a:spcPts val="300"/>
                        </a:spcBef>
                        <a:spcAft>
                          <a:spcPts val="300"/>
                        </a:spcAft>
                      </a:pPr>
                      <a:r>
                        <a:rPr lang="cs-CZ" sz="4400">
                          <a:effectLst/>
                        </a:rPr>
                        <a:t>vyhlášení výsledků celostátního kola v Luhačovicích </a:t>
                      </a:r>
                      <a:endParaRPr lang="cs-CZ" sz="4400">
                        <a:effectLst/>
                        <a:latin typeface="Times New Roman" panose="02020603050405020304" pitchFamily="18" charset="0"/>
                        <a:ea typeface="Times New Roman" panose="02020603050405020304" pitchFamily="18" charset="0"/>
                      </a:endParaRPr>
                    </a:p>
                  </a:txBody>
                  <a:tcPr marL="38100" marR="38100" marT="0" marB="0" anchor="b"/>
                </a:tc>
                <a:tc>
                  <a:txBody>
                    <a:bodyPr/>
                    <a:lstStyle/>
                    <a:p>
                      <a:pPr algn="r">
                        <a:spcAft>
                          <a:spcPts val="100"/>
                        </a:spcAft>
                      </a:pPr>
                      <a:r>
                        <a:rPr lang="cs-CZ" sz="4400">
                          <a:effectLst/>
                        </a:rPr>
                        <a:t>17. 9. </a:t>
                      </a:r>
                      <a:endParaRPr lang="cs-CZ" sz="4400">
                        <a:effectLst/>
                        <a:latin typeface="Times New Roman" panose="02020603050405020304" pitchFamily="18" charset="0"/>
                        <a:ea typeface="Times New Roman" panose="02020603050405020304" pitchFamily="18" charset="0"/>
                      </a:endParaRPr>
                    </a:p>
                  </a:txBody>
                  <a:tcPr marL="38100" marR="38100" marT="0" marB="0" anchor="b"/>
                </a:tc>
                <a:extLst>
                  <a:ext uri="{0D108BD9-81ED-4DB2-BD59-A6C34878D82A}">
                    <a16:rowId xmlns="" xmlns:a16="http://schemas.microsoft.com/office/drawing/2014/main" val="953034320"/>
                  </a:ext>
                </a:extLst>
              </a:tr>
              <a:tr h="1199737">
                <a:tc>
                  <a:txBody>
                    <a:bodyPr/>
                    <a:lstStyle/>
                    <a:p>
                      <a:pPr>
                        <a:spcBef>
                          <a:spcPts val="300"/>
                        </a:spcBef>
                        <a:spcAft>
                          <a:spcPts val="300"/>
                        </a:spcAft>
                      </a:pPr>
                      <a:r>
                        <a:rPr lang="cs-CZ" sz="4400" dirty="0">
                          <a:effectLst/>
                        </a:rPr>
                        <a:t>slavnostní předávání ocenění celostátního kola ve vítězné vesnici</a:t>
                      </a:r>
                      <a:endParaRPr lang="cs-CZ" sz="4400" dirty="0">
                        <a:effectLst/>
                        <a:latin typeface="Times New Roman" panose="02020603050405020304" pitchFamily="18" charset="0"/>
                        <a:ea typeface="Times New Roman" panose="02020603050405020304" pitchFamily="18" charset="0"/>
                      </a:endParaRPr>
                    </a:p>
                  </a:txBody>
                  <a:tcPr marL="38100" marR="38100" marT="0" marB="0" anchor="b"/>
                </a:tc>
                <a:tc>
                  <a:txBody>
                    <a:bodyPr/>
                    <a:lstStyle/>
                    <a:p>
                      <a:pPr algn="r">
                        <a:spcAft>
                          <a:spcPts val="100"/>
                        </a:spcAft>
                      </a:pPr>
                      <a:r>
                        <a:rPr lang="cs-CZ" sz="4400" dirty="0">
                          <a:effectLst/>
                        </a:rPr>
                        <a:t>1. 10. </a:t>
                      </a:r>
                      <a:endParaRPr lang="cs-CZ" sz="4400" dirty="0">
                        <a:effectLst/>
                        <a:latin typeface="Times New Roman" panose="02020603050405020304" pitchFamily="18" charset="0"/>
                        <a:ea typeface="Times New Roman" panose="02020603050405020304" pitchFamily="18" charset="0"/>
                      </a:endParaRPr>
                    </a:p>
                  </a:txBody>
                  <a:tcPr marL="38100" marR="38100" marT="0" marB="0" anchor="b"/>
                </a:tc>
                <a:extLst>
                  <a:ext uri="{0D108BD9-81ED-4DB2-BD59-A6C34878D82A}">
                    <a16:rowId xmlns="" xmlns:a16="http://schemas.microsoft.com/office/drawing/2014/main" val="4190828515"/>
                  </a:ext>
                </a:extLst>
              </a:tr>
            </a:tbl>
          </a:graphicData>
        </a:graphic>
      </p:graphicFrame>
    </p:spTree>
    <p:extLst>
      <p:ext uri="{BB962C8B-B14F-4D97-AF65-F5344CB8AC3E}">
        <p14:creationId xmlns:p14="http://schemas.microsoft.com/office/powerpoint/2010/main" val="3049932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4483CD8C-1C64-9E4B-8068-80F653E2074E}"/>
              </a:ext>
            </a:extLst>
          </p:cNvPr>
          <p:cNvSpPr>
            <a:spLocks noGrp="1"/>
          </p:cNvSpPr>
          <p:nvPr>
            <p:ph type="title"/>
          </p:nvPr>
        </p:nvSpPr>
        <p:spPr>
          <a:xfrm>
            <a:off x="7920038" y="2640013"/>
            <a:ext cx="15217775" cy="1679575"/>
          </a:xfrm>
        </p:spPr>
        <p:txBody>
          <a:bodyPr/>
          <a:lstStyle/>
          <a:p>
            <a:pPr defTabSz="2438522" eaLnBrk="1" fontAlgn="auto" hangingPunct="1">
              <a:spcAft>
                <a:spcPts val="0"/>
              </a:spcAft>
              <a:defRPr/>
            </a:pPr>
            <a:r>
              <a:rPr lang="cs-CZ" dirty="0"/>
              <a:t>Požadavky na členy krajských komisí</a:t>
            </a:r>
          </a:p>
        </p:txBody>
      </p:sp>
      <p:sp>
        <p:nvSpPr>
          <p:cNvPr id="5" name="Zástupný symbol pro text 4">
            <a:extLst>
              <a:ext uri="{FF2B5EF4-FFF2-40B4-BE49-F238E27FC236}">
                <a16:creationId xmlns="" xmlns:a16="http://schemas.microsoft.com/office/drawing/2014/main" id="{65B45267-23C5-CE40-8927-A82FF0412B29}"/>
              </a:ext>
            </a:extLst>
          </p:cNvPr>
          <p:cNvSpPr>
            <a:spLocks noGrp="1"/>
          </p:cNvSpPr>
          <p:nvPr>
            <p:ph type="body" sz="quarter" idx="29"/>
          </p:nvPr>
        </p:nvSpPr>
        <p:spPr>
          <a:xfrm>
            <a:off x="7969250" y="5303838"/>
            <a:ext cx="15217775" cy="8288337"/>
          </a:xfrm>
        </p:spPr>
        <p:txBody>
          <a:bodyPr rtlCol="0">
            <a:normAutofit/>
          </a:bodyPr>
          <a:lstStyle/>
          <a:p>
            <a:pPr marL="0" indent="0" defTabSz="2438522" eaLnBrk="1" fontAlgn="auto" hangingPunct="1">
              <a:lnSpc>
                <a:spcPct val="100000"/>
              </a:lnSpc>
              <a:spcBef>
                <a:spcPts val="2667"/>
              </a:spcBef>
              <a:spcAft>
                <a:spcPts val="0"/>
              </a:spcAft>
              <a:buNone/>
              <a:defRPr/>
            </a:pPr>
            <a:endParaRPr lang="cs-CZ" sz="4300" dirty="0">
              <a:solidFill>
                <a:schemeClr val="tx1"/>
              </a:solidFill>
            </a:endParaRPr>
          </a:p>
          <a:p>
            <a:pPr lvl="0" defTabSz="2438522" eaLnBrk="1" fontAlgn="auto" hangingPunct="1">
              <a:lnSpc>
                <a:spcPct val="100000"/>
              </a:lnSpc>
              <a:spcBef>
                <a:spcPts val="2667"/>
              </a:spcBef>
              <a:spcAft>
                <a:spcPts val="0"/>
              </a:spcAft>
              <a:buClr>
                <a:srgbClr val="CDCE00"/>
              </a:buClr>
              <a:defRPr/>
            </a:pPr>
            <a:r>
              <a:rPr lang="cs-CZ" sz="4300" cap="none" dirty="0">
                <a:solidFill>
                  <a:prstClr val="black"/>
                </a:solidFill>
              </a:rPr>
              <a:t>Zpracovat odůvodnění udělení ocenění oranžová stuha v rámci krajského kola a v elektronické podobě zaslat gestorovi oranžové stuhy + </a:t>
            </a:r>
            <a:r>
              <a:rPr lang="cs-CZ" sz="4300" cap="none" dirty="0" err="1">
                <a:solidFill>
                  <a:prstClr val="black"/>
                </a:solidFill>
              </a:rPr>
              <a:t>smart</a:t>
            </a:r>
            <a:r>
              <a:rPr lang="cs-CZ" sz="4300" cap="none" dirty="0">
                <a:solidFill>
                  <a:prstClr val="black"/>
                </a:solidFill>
              </a:rPr>
              <a:t> </a:t>
            </a:r>
            <a:r>
              <a:rPr lang="cs-CZ" sz="4300" cap="none" dirty="0" err="1">
                <a:solidFill>
                  <a:prstClr val="black"/>
                </a:solidFill>
              </a:rPr>
              <a:t>villages</a:t>
            </a:r>
            <a:r>
              <a:rPr lang="cs-CZ" sz="4300" cap="none" dirty="0">
                <a:solidFill>
                  <a:prstClr val="black"/>
                </a:solidFill>
              </a:rPr>
              <a:t>.</a:t>
            </a:r>
            <a:endParaRPr lang="cs-CZ" sz="4300" dirty="0">
              <a:solidFill>
                <a:schemeClr val="tx1"/>
              </a:solidFill>
            </a:endParaRPr>
          </a:p>
          <a:p>
            <a:pPr defTabSz="2438522" eaLnBrk="1" fontAlgn="auto" hangingPunct="1">
              <a:lnSpc>
                <a:spcPct val="100000"/>
              </a:lnSpc>
              <a:spcBef>
                <a:spcPts val="2667"/>
              </a:spcBef>
              <a:spcAft>
                <a:spcPts val="0"/>
              </a:spcAft>
              <a:defRPr/>
            </a:pPr>
            <a:r>
              <a:rPr lang="cs-CZ" sz="4300" cap="none" dirty="0">
                <a:solidFill>
                  <a:schemeClr val="tx1"/>
                </a:solidFill>
              </a:rPr>
              <a:t>Účastnit se slavnostního vyhlášení krajských kol v rámci příslušného regionu a případně předat ocenění oranžová stuha v rámci krajského kola.</a:t>
            </a:r>
          </a:p>
          <a:p>
            <a:pPr defTabSz="2438522" eaLnBrk="1" fontAlgn="auto" hangingPunct="1">
              <a:lnSpc>
                <a:spcPct val="100000"/>
              </a:lnSpc>
              <a:spcBef>
                <a:spcPts val="2667"/>
              </a:spcBef>
              <a:spcAft>
                <a:spcPts val="0"/>
              </a:spcAft>
              <a:defRPr/>
            </a:pPr>
            <a:r>
              <a:rPr lang="cs-CZ" sz="4300" cap="none" dirty="0">
                <a:solidFill>
                  <a:schemeClr val="tx1"/>
                </a:solidFill>
              </a:rPr>
              <a:t>Ve spolupráci s obcí vypracovávat informaci o obci (vítězi v rámci krajského kola) podle závazného vzoru (viz přílohy č. 1 a 3) a zajistit její zaslání v elektronické podobě gestorovi oranžové stuhy včetně doplňujících podkladů.</a:t>
            </a:r>
          </a:p>
          <a:p>
            <a:pPr defTabSz="2438522" eaLnBrk="1" fontAlgn="auto" hangingPunct="1">
              <a:spcBef>
                <a:spcPts val="2667"/>
              </a:spcBef>
              <a:spcAft>
                <a:spcPts val="0"/>
              </a:spcAft>
              <a:defRPr/>
            </a:pPr>
            <a:endParaRPr lang="cs-CZ" dirty="0"/>
          </a:p>
        </p:txBody>
      </p:sp>
      <p:pic>
        <p:nvPicPr>
          <p:cNvPr id="6" name="Zástupný symbol pro obrázek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335" r="25335"/>
          <a:stretch>
            <a:fillRect/>
          </a:stretch>
        </p:blipFill>
        <p:spPr>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382EEDDD-2EF8-2E44-BE02-4D6D8367B69F}"/>
              </a:ext>
            </a:extLst>
          </p:cNvPr>
          <p:cNvSpPr>
            <a:spLocks noGrp="1"/>
          </p:cNvSpPr>
          <p:nvPr>
            <p:ph type="title"/>
          </p:nvPr>
        </p:nvSpPr>
        <p:spPr>
          <a:xfrm>
            <a:off x="7920038" y="2640013"/>
            <a:ext cx="15217775" cy="1679575"/>
          </a:xfrm>
        </p:spPr>
        <p:txBody>
          <a:bodyPr/>
          <a:lstStyle/>
          <a:p>
            <a:pPr algn="ctr" defTabSz="2438522" eaLnBrk="1" fontAlgn="auto" hangingPunct="1">
              <a:spcAft>
                <a:spcPts val="0"/>
              </a:spcAft>
              <a:defRPr/>
            </a:pPr>
            <a:r>
              <a:rPr lang="cs-CZ" dirty="0"/>
              <a:t>Požadavky na krajské vítězné obce před celostátním hodnocení OS</a:t>
            </a:r>
          </a:p>
        </p:txBody>
      </p:sp>
      <p:sp>
        <p:nvSpPr>
          <p:cNvPr id="5" name="Zástupný symbol pro text 4">
            <a:extLst>
              <a:ext uri="{FF2B5EF4-FFF2-40B4-BE49-F238E27FC236}">
                <a16:creationId xmlns="" xmlns:a16="http://schemas.microsoft.com/office/drawing/2014/main" id="{AD2E0407-AB9A-EE42-BF2E-D026E05A8879}"/>
              </a:ext>
            </a:extLst>
          </p:cNvPr>
          <p:cNvSpPr>
            <a:spLocks noGrp="1"/>
          </p:cNvSpPr>
          <p:nvPr>
            <p:ph type="body" sz="quarter" idx="29"/>
          </p:nvPr>
        </p:nvSpPr>
        <p:spPr>
          <a:xfrm>
            <a:off x="7920038" y="5238750"/>
            <a:ext cx="15779750" cy="11374438"/>
          </a:xfrm>
        </p:spPr>
        <p:txBody>
          <a:bodyPr rtlCol="0">
            <a:normAutofit/>
          </a:bodyPr>
          <a:lstStyle/>
          <a:p>
            <a:pPr defTabSz="2438522" eaLnBrk="1" fontAlgn="auto" hangingPunct="1">
              <a:spcBef>
                <a:spcPts val="2667"/>
              </a:spcBef>
              <a:spcAft>
                <a:spcPts val="0"/>
              </a:spcAft>
              <a:defRPr/>
            </a:pPr>
            <a:r>
              <a:rPr lang="cs-CZ" altLang="cs-CZ" sz="4000" cap="none" dirty="0">
                <a:solidFill>
                  <a:srgbClr val="002060"/>
                </a:solidFill>
              </a:rPr>
              <a:t>Zpracovat jednotnou informaci o obci a zaslat elektronicky na e-mail gestora oranžové stuhy a podepsaný originál na adresu ministerstva zemědělství (kontakty viz. Poslední </a:t>
            </a:r>
            <a:r>
              <a:rPr lang="cs-CZ" altLang="cs-CZ" sz="4000" cap="none" dirty="0" err="1">
                <a:solidFill>
                  <a:srgbClr val="002060"/>
                </a:solidFill>
              </a:rPr>
              <a:t>slide</a:t>
            </a:r>
            <a:r>
              <a:rPr lang="cs-CZ" altLang="cs-CZ" sz="4000" cap="none" dirty="0">
                <a:solidFill>
                  <a:srgbClr val="002060"/>
                </a:solidFill>
              </a:rPr>
              <a:t>)</a:t>
            </a:r>
          </a:p>
          <a:p>
            <a:pPr marL="0" indent="0" defTabSz="2438522" eaLnBrk="1" fontAlgn="auto" hangingPunct="1">
              <a:spcBef>
                <a:spcPts val="2667"/>
              </a:spcBef>
              <a:spcAft>
                <a:spcPts val="0"/>
              </a:spcAft>
              <a:buFontTx/>
              <a:buNone/>
              <a:defRPr/>
            </a:pPr>
            <a:r>
              <a:rPr lang="cs-CZ" altLang="cs-CZ" sz="4000" cap="none" dirty="0">
                <a:solidFill>
                  <a:srgbClr val="002060"/>
                </a:solidFill>
              </a:rPr>
              <a:t/>
            </a:r>
            <a:br>
              <a:rPr lang="cs-CZ" altLang="cs-CZ" sz="4000" cap="none" dirty="0">
                <a:solidFill>
                  <a:srgbClr val="002060"/>
                </a:solidFill>
              </a:rPr>
            </a:br>
            <a:r>
              <a:rPr lang="cs-CZ" altLang="cs-CZ" sz="4000" cap="none" dirty="0">
                <a:solidFill>
                  <a:srgbClr val="002060"/>
                </a:solidFill>
              </a:rPr>
              <a:t> Veškeré body v rámci tří částí:</a:t>
            </a:r>
          </a:p>
          <a:p>
            <a:pPr marL="1440072" lvl="2" indent="-480024" defTabSz="2438522" eaLnBrk="1" fontAlgn="auto" hangingPunct="1">
              <a:spcBef>
                <a:spcPts val="1333"/>
              </a:spcBef>
              <a:spcAft>
                <a:spcPts val="0"/>
              </a:spcAft>
              <a:defRPr/>
            </a:pPr>
            <a:r>
              <a:rPr lang="cs-CZ" altLang="cs-CZ" sz="4000" dirty="0"/>
              <a:t>1) Základní údaje o obci</a:t>
            </a:r>
          </a:p>
          <a:p>
            <a:pPr marL="1440072" lvl="2" indent="-480024" defTabSz="2438522" eaLnBrk="1" fontAlgn="auto" hangingPunct="1">
              <a:spcBef>
                <a:spcPts val="1333"/>
              </a:spcBef>
              <a:spcAft>
                <a:spcPts val="0"/>
              </a:spcAft>
              <a:defRPr/>
            </a:pPr>
            <a:r>
              <a:rPr lang="cs-CZ" altLang="cs-CZ" sz="4000" dirty="0"/>
              <a:t>2) Podrobnější zpracování informací</a:t>
            </a:r>
          </a:p>
          <a:p>
            <a:pPr marL="1440072" lvl="2" indent="-480024" defTabSz="2438522" eaLnBrk="1" fontAlgn="auto" hangingPunct="1">
              <a:spcBef>
                <a:spcPts val="1333"/>
              </a:spcBef>
              <a:spcAft>
                <a:spcPts val="0"/>
              </a:spcAft>
              <a:defRPr/>
            </a:pPr>
            <a:r>
              <a:rPr lang="cs-CZ" altLang="cs-CZ" sz="4000" dirty="0"/>
              <a:t>3) Sumarizaci toho nejdůležitějšího z oblasti spolupráce obce a zemědělských subjektů (bude využito v rámci brožury Oranžová stuhy 2022)</a:t>
            </a:r>
          </a:p>
          <a:p>
            <a:pPr marL="960048" lvl="2" indent="0" defTabSz="2438522" eaLnBrk="1" fontAlgn="auto" hangingPunct="1">
              <a:spcBef>
                <a:spcPts val="1333"/>
              </a:spcBef>
              <a:spcAft>
                <a:spcPts val="0"/>
              </a:spcAft>
              <a:buFontTx/>
              <a:buNone/>
              <a:defRPr/>
            </a:pPr>
            <a:endParaRPr lang="cs-CZ" altLang="cs-CZ" sz="4000" dirty="0"/>
          </a:p>
          <a:p>
            <a:pPr defTabSz="2438522" eaLnBrk="1" fontAlgn="auto" hangingPunct="1">
              <a:spcBef>
                <a:spcPts val="2667"/>
              </a:spcBef>
              <a:spcAft>
                <a:spcPts val="0"/>
              </a:spcAft>
              <a:defRPr/>
            </a:pPr>
            <a:r>
              <a:rPr lang="cs-CZ" altLang="cs-CZ" sz="4000" cap="none" dirty="0">
                <a:solidFill>
                  <a:srgbClr val="002060"/>
                </a:solidFill>
              </a:rPr>
              <a:t>Zaslat fotografie obce včetně obecního znaku  na CD (5 – max. 10 fotografií, které budou pojmenovány!)</a:t>
            </a:r>
          </a:p>
          <a:p>
            <a:pPr marL="0" indent="0" defTabSz="2438522" eaLnBrk="1" fontAlgn="auto" hangingPunct="1">
              <a:spcBef>
                <a:spcPts val="2667"/>
              </a:spcBef>
              <a:spcAft>
                <a:spcPts val="0"/>
              </a:spcAft>
              <a:buFontTx/>
              <a:buNone/>
              <a:defRPr/>
            </a:pPr>
            <a:endParaRPr lang="cs-CZ" dirty="0"/>
          </a:p>
        </p:txBody>
      </p:sp>
      <p:pic>
        <p:nvPicPr>
          <p:cNvPr id="7" name="Zástupný symbol pro obrázek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335" r="25335"/>
          <a:stretch>
            <a:fillRect/>
          </a:stretch>
        </p:blipFill>
        <p:spPr>
          <a:prstGeom prst="rect">
            <a:avLst/>
          </a:prstGeom>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ovéPole 1">
            <a:extLst>
              <a:ext uri="{FF2B5EF4-FFF2-40B4-BE49-F238E27FC236}">
                <a16:creationId xmlns="" xmlns:a16="http://schemas.microsoft.com/office/drawing/2014/main" id="{F796AE03-05E8-9946-AF35-D444F9954890}"/>
              </a:ext>
            </a:extLst>
          </p:cNvPr>
          <p:cNvSpPr txBox="1">
            <a:spLocks noChangeArrowheads="1"/>
          </p:cNvSpPr>
          <p:nvPr/>
        </p:nvSpPr>
        <p:spPr bwMode="auto">
          <a:xfrm>
            <a:off x="2174875" y="1878013"/>
            <a:ext cx="19300825" cy="2108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ill Sans MT" pitchFamily="34" charset="-18"/>
                <a:cs typeface="Arial" charset="0"/>
              </a:defRPr>
            </a:lvl1pPr>
            <a:lvl2pPr marL="742950" indent="-285750" eaLnBrk="0" hangingPunct="0">
              <a:defRPr>
                <a:solidFill>
                  <a:schemeClr val="tx1"/>
                </a:solidFill>
                <a:latin typeface="Gill Sans MT" pitchFamily="34" charset="-18"/>
                <a:cs typeface="Arial" charset="0"/>
              </a:defRPr>
            </a:lvl2pPr>
            <a:lvl3pPr marL="1143000" indent="-228600" eaLnBrk="0" hangingPunct="0">
              <a:defRPr>
                <a:solidFill>
                  <a:schemeClr val="tx1"/>
                </a:solidFill>
                <a:latin typeface="Gill Sans MT" pitchFamily="34" charset="-18"/>
                <a:cs typeface="Arial" charset="0"/>
              </a:defRPr>
            </a:lvl3pPr>
            <a:lvl4pPr marL="1600200" indent="-228600" eaLnBrk="0" hangingPunct="0">
              <a:defRPr>
                <a:solidFill>
                  <a:schemeClr val="tx1"/>
                </a:solidFill>
                <a:latin typeface="Gill Sans MT" pitchFamily="34" charset="-18"/>
                <a:cs typeface="Arial" charset="0"/>
              </a:defRPr>
            </a:lvl4pPr>
            <a:lvl5pPr marL="2057400" indent="-228600" eaLnBrk="0" hangingPunct="0">
              <a:defRPr>
                <a:solidFill>
                  <a:schemeClr val="tx1"/>
                </a:solidFill>
                <a:latin typeface="Gill Sans MT" pitchFamily="34" charset="-18"/>
                <a:cs typeface="Arial" charset="0"/>
              </a:defRPr>
            </a:lvl5pPr>
            <a:lvl6pPr marL="2514600" indent="-228600" defTabSz="457200" eaLnBrk="0" fontAlgn="base" hangingPunct="0">
              <a:spcBef>
                <a:spcPct val="0"/>
              </a:spcBef>
              <a:spcAft>
                <a:spcPct val="0"/>
              </a:spcAft>
              <a:defRPr>
                <a:solidFill>
                  <a:schemeClr val="tx1"/>
                </a:solidFill>
                <a:latin typeface="Gill Sans MT" pitchFamily="34" charset="-18"/>
                <a:cs typeface="Arial" charset="0"/>
              </a:defRPr>
            </a:lvl6pPr>
            <a:lvl7pPr marL="2971800" indent="-228600" defTabSz="457200" eaLnBrk="0" fontAlgn="base" hangingPunct="0">
              <a:spcBef>
                <a:spcPct val="0"/>
              </a:spcBef>
              <a:spcAft>
                <a:spcPct val="0"/>
              </a:spcAft>
              <a:defRPr>
                <a:solidFill>
                  <a:schemeClr val="tx1"/>
                </a:solidFill>
                <a:latin typeface="Gill Sans MT" pitchFamily="34" charset="-18"/>
                <a:cs typeface="Arial" charset="0"/>
              </a:defRPr>
            </a:lvl7pPr>
            <a:lvl8pPr marL="3429000" indent="-228600" defTabSz="457200" eaLnBrk="0" fontAlgn="base" hangingPunct="0">
              <a:spcBef>
                <a:spcPct val="0"/>
              </a:spcBef>
              <a:spcAft>
                <a:spcPct val="0"/>
              </a:spcAft>
              <a:defRPr>
                <a:solidFill>
                  <a:schemeClr val="tx1"/>
                </a:solidFill>
                <a:latin typeface="Gill Sans MT" pitchFamily="34" charset="-18"/>
                <a:cs typeface="Arial" charset="0"/>
              </a:defRPr>
            </a:lvl8pPr>
            <a:lvl9pPr marL="3886200" indent="-228600" defTabSz="457200" eaLnBrk="0" fontAlgn="base" hangingPunct="0">
              <a:spcBef>
                <a:spcPct val="0"/>
              </a:spcBef>
              <a:spcAft>
                <a:spcPct val="0"/>
              </a:spcAft>
              <a:defRPr>
                <a:solidFill>
                  <a:schemeClr val="tx1"/>
                </a:solidFill>
                <a:latin typeface="Gill Sans MT" pitchFamily="34" charset="-18"/>
                <a:cs typeface="Arial" charset="0"/>
              </a:defRPr>
            </a:lvl9pPr>
          </a:lstStyle>
          <a:p>
            <a:pPr algn="ctr" eaLnBrk="1" hangingPunct="1">
              <a:defRPr/>
            </a:pPr>
            <a:endParaRPr lang="cs-CZ" altLang="cs-CZ" sz="4400" b="1" dirty="0">
              <a:solidFill>
                <a:srgbClr val="FC3E0A"/>
              </a:solidFill>
            </a:endParaRPr>
          </a:p>
          <a:p>
            <a:pPr algn="ctr" eaLnBrk="1" hangingPunct="1">
              <a:defRPr/>
            </a:pPr>
            <a:r>
              <a:rPr lang="cs-CZ" altLang="cs-CZ" sz="4400" b="1" dirty="0">
                <a:latin typeface="+mn-lt"/>
              </a:rPr>
              <a:t>Slavnostní předání ocenění </a:t>
            </a:r>
          </a:p>
          <a:p>
            <a:pPr algn="ctr" eaLnBrk="1" hangingPunct="1">
              <a:defRPr/>
            </a:pPr>
            <a:endParaRPr lang="cs-CZ" altLang="cs-CZ" sz="4400" b="1" dirty="0">
              <a:solidFill>
                <a:srgbClr val="FC3E0A"/>
              </a:solidFill>
              <a:latin typeface="+mn-lt"/>
            </a:endParaRPr>
          </a:p>
          <a:p>
            <a:pPr algn="ctr" eaLnBrk="1" hangingPunct="1">
              <a:lnSpc>
                <a:spcPct val="200000"/>
              </a:lnSpc>
              <a:defRPr/>
            </a:pPr>
            <a:r>
              <a:rPr lang="cs-CZ" altLang="cs-CZ" sz="4400" b="1" dirty="0">
                <a:latin typeface="+mn-lt"/>
              </a:rPr>
              <a:t> Slavnostní vyhlášení  výsledků ocenění Oranžová stuha  a Zelená stuha</a:t>
            </a:r>
          </a:p>
          <a:p>
            <a:pPr algn="ctr" eaLnBrk="1" hangingPunct="1">
              <a:lnSpc>
                <a:spcPct val="200000"/>
              </a:lnSpc>
              <a:defRPr/>
            </a:pPr>
            <a:r>
              <a:rPr lang="cs-CZ" altLang="cs-CZ" sz="4400" b="1" dirty="0">
                <a:latin typeface="+mn-lt"/>
              </a:rPr>
              <a:t> České republiky  2022</a:t>
            </a:r>
          </a:p>
          <a:p>
            <a:pPr algn="ctr" eaLnBrk="1" hangingPunct="1">
              <a:lnSpc>
                <a:spcPct val="200000"/>
              </a:lnSpc>
              <a:defRPr/>
            </a:pPr>
            <a:r>
              <a:rPr lang="cs-CZ" altLang="cs-CZ" sz="4400" b="1" dirty="0">
                <a:latin typeface="+mn-lt"/>
              </a:rPr>
              <a:t>Senát PČR </a:t>
            </a:r>
          </a:p>
          <a:p>
            <a:pPr algn="ctr" eaLnBrk="1" hangingPunct="1">
              <a:lnSpc>
                <a:spcPct val="200000"/>
              </a:lnSpc>
              <a:defRPr/>
            </a:pPr>
            <a:r>
              <a:rPr lang="cs-CZ" altLang="cs-CZ" sz="4400" b="1" dirty="0">
                <a:solidFill>
                  <a:srgbClr val="F24A28"/>
                </a:solidFill>
                <a:latin typeface="+mn-lt"/>
              </a:rPr>
              <a:t>4.10.2022</a:t>
            </a:r>
          </a:p>
          <a:p>
            <a:pPr eaLnBrk="1" hangingPunct="1">
              <a:defRPr/>
            </a:pPr>
            <a:endParaRPr lang="cs-CZ" altLang="cs-CZ" sz="4000" b="1" dirty="0">
              <a:solidFill>
                <a:srgbClr val="FC3E0A"/>
              </a:solidFill>
            </a:endParaRPr>
          </a:p>
          <a:p>
            <a:pP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a:p>
            <a:pPr algn="ctr" eaLnBrk="1" hangingPunct="1">
              <a:defRPr/>
            </a:pPr>
            <a:endParaRPr lang="cs-CZ" altLang="cs-CZ" sz="4000" b="1" dirty="0">
              <a:solidFill>
                <a:srgbClr val="FC3E0A"/>
              </a:solidFill>
            </a:endParaRPr>
          </a:p>
        </p:txBody>
      </p:sp>
      <p:pic>
        <p:nvPicPr>
          <p:cNvPr id="3" name="Obrázek 2">
            <a:extLst>
              <a:ext uri="{FF2B5EF4-FFF2-40B4-BE49-F238E27FC236}">
                <a16:creationId xmlns="" xmlns:a16="http://schemas.microsoft.com/office/drawing/2014/main" id="{138BE367-8B58-6A41-97D1-78986AD0B4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263" y="9564131"/>
            <a:ext cx="12345549" cy="7710616"/>
          </a:xfrm>
          <a:prstGeom prst="rect">
            <a:avLst/>
          </a:prstGeom>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D6FB550A-573D-2348-8A79-00B5BC7810E7}"/>
              </a:ext>
            </a:extLst>
          </p:cNvPr>
          <p:cNvSpPr>
            <a:spLocks noGrp="1"/>
          </p:cNvSpPr>
          <p:nvPr>
            <p:ph type="title"/>
          </p:nvPr>
        </p:nvSpPr>
        <p:spPr/>
        <p:txBody>
          <a:bodyPr/>
          <a:lstStyle/>
          <a:p>
            <a:pPr algn="ctr">
              <a:defRPr/>
            </a:pPr>
            <a:r>
              <a:rPr lang="cs-CZ" dirty="0"/>
              <a:t>Podklady/informace/dokumenty</a:t>
            </a:r>
          </a:p>
        </p:txBody>
      </p:sp>
      <p:sp>
        <p:nvSpPr>
          <p:cNvPr id="3" name="Zástupný symbol pro obsah 2">
            <a:extLst>
              <a:ext uri="{FF2B5EF4-FFF2-40B4-BE49-F238E27FC236}">
                <a16:creationId xmlns="" xmlns:a16="http://schemas.microsoft.com/office/drawing/2014/main" id="{056D153C-F455-364A-90EE-D741CB4E942C}"/>
              </a:ext>
            </a:extLst>
          </p:cNvPr>
          <p:cNvSpPr>
            <a:spLocks noGrp="1"/>
          </p:cNvSpPr>
          <p:nvPr>
            <p:ph sz="quarter" idx="13"/>
          </p:nvPr>
        </p:nvSpPr>
        <p:spPr>
          <a:xfrm>
            <a:off x="1249363" y="4319588"/>
            <a:ext cx="21888450" cy="12304712"/>
          </a:xfrm>
        </p:spPr>
        <p:txBody>
          <a:bodyPr/>
          <a:lstStyle/>
          <a:p>
            <a:pPr>
              <a:defRPr/>
            </a:pPr>
            <a:r>
              <a:rPr lang="cs-CZ" sz="4000" dirty="0"/>
              <a:t>Podmínky soutěže Vesnice roku 2022</a:t>
            </a:r>
          </a:p>
          <a:p>
            <a:pPr>
              <a:defRPr/>
            </a:pPr>
            <a:endParaRPr lang="cs-CZ" sz="4000" dirty="0"/>
          </a:p>
          <a:p>
            <a:pPr>
              <a:defRPr/>
            </a:pPr>
            <a:r>
              <a:rPr lang="cs-CZ" sz="4000" dirty="0"/>
              <a:t>Podmínky a charakteristika ocenění Oranžová stuha 2022</a:t>
            </a:r>
          </a:p>
          <a:p>
            <a:pPr>
              <a:defRPr/>
            </a:pPr>
            <a:endParaRPr lang="cs-CZ" sz="4000" dirty="0"/>
          </a:p>
          <a:p>
            <a:pPr>
              <a:defRPr/>
            </a:pPr>
            <a:r>
              <a:rPr lang="cs-CZ" sz="4000" dirty="0"/>
              <a:t>Webové stránky:</a:t>
            </a:r>
          </a:p>
          <a:p>
            <a:pPr marL="0" indent="0">
              <a:buNone/>
              <a:defRPr/>
            </a:pPr>
            <a:r>
              <a:rPr lang="cs-CZ" sz="4000" dirty="0">
                <a:hlinkClick r:id="rId3"/>
              </a:rPr>
              <a:t> http://eagri.cz/public/web/mze/venkov/oceneni-a-souteze/oceneni-oranzova-stuha-vesnice-roku/</a:t>
            </a:r>
            <a:endParaRPr lang="cs-CZ" sz="4000" dirty="0"/>
          </a:p>
          <a:p>
            <a:pPr marL="0" indent="0">
              <a:buNone/>
              <a:defRPr/>
            </a:pPr>
            <a:endParaRPr lang="cs-CZ" sz="4000" dirty="0">
              <a:hlinkClick r:id="rId4"/>
            </a:endParaRPr>
          </a:p>
          <a:p>
            <a:pPr marL="0" indent="0">
              <a:buNone/>
              <a:defRPr/>
            </a:pPr>
            <a:r>
              <a:rPr lang="cs-CZ" sz="4000" dirty="0">
                <a:hlinkClick r:id="rId4"/>
              </a:rPr>
              <a:t>http://www.vesniceroku.cz</a:t>
            </a:r>
            <a:endParaRPr lang="cs-CZ" sz="4000" dirty="0"/>
          </a:p>
          <a:p>
            <a:pPr>
              <a:defRPr/>
            </a:pPr>
            <a:endParaRPr lang="cs-CZ" sz="4000" dirty="0"/>
          </a:p>
          <a:p>
            <a:pPr>
              <a:defRPr/>
            </a:pPr>
            <a:r>
              <a:rPr lang="cs-CZ" sz="4000" dirty="0"/>
              <a:t>Brožura k ocenění Oranžová stuha </a:t>
            </a:r>
          </a:p>
          <a:p>
            <a:pPr marL="0" indent="0">
              <a:buNone/>
              <a:defRPr/>
            </a:pPr>
            <a:r>
              <a:rPr lang="cs-CZ" sz="4000" dirty="0">
                <a:hlinkClick r:id="rId5"/>
              </a:rPr>
              <a:t>http://eagri.cz/public/web/mze/venkov/oceneni-a-souteze/oceneni-oranzova-stuha-vesnice-roku/podminky-a-charakteristika-oceneni/brozura-oranzova-stuha-roku-2018.html</a:t>
            </a:r>
            <a:endParaRPr lang="cs-CZ" sz="4000" dirty="0"/>
          </a:p>
          <a:p>
            <a:pPr>
              <a:defRPr/>
            </a:pPr>
            <a:endParaRPr lang="cs-CZ" dirty="0"/>
          </a:p>
          <a:p>
            <a:pPr>
              <a:defRPr/>
            </a:pPr>
            <a:endParaRPr lang="cs-CZ" dirty="0"/>
          </a:p>
          <a:p>
            <a:pPr>
              <a:defRPr/>
            </a:pPr>
            <a:endParaRPr lang="cs-CZ" dirty="0"/>
          </a:p>
          <a:p>
            <a:pPr marL="0" indent="0">
              <a:buFontTx/>
              <a:buNone/>
              <a:defRPr/>
            </a:pPr>
            <a:endParaRPr lang="cs-CZ" dirty="0"/>
          </a:p>
        </p:txBody>
      </p:sp>
    </p:spTree>
    <p:extLst>
      <p:ext uri="{BB962C8B-B14F-4D97-AF65-F5344CB8AC3E}">
        <p14:creationId xmlns:p14="http://schemas.microsoft.com/office/powerpoint/2010/main" val="1632038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Zástupný symbol obrázku 8">
            <a:extLst>
              <a:ext uri="{FF2B5EF4-FFF2-40B4-BE49-F238E27FC236}">
                <a16:creationId xmlns="" xmlns:a16="http://schemas.microsoft.com/office/drawing/2014/main" id="{81137EEA-7C8C-6A4C-9E27-190BEF8FB53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556054" y="6131097"/>
            <a:ext cx="5835650" cy="6472238"/>
          </a:xfrm>
          <a:effectLst>
            <a:softEdge rad="112500"/>
          </a:effectLst>
        </p:spPr>
      </p:pic>
      <p:sp>
        <p:nvSpPr>
          <p:cNvPr id="5" name="Zástupný symbol pro text 4">
            <a:extLst>
              <a:ext uri="{FF2B5EF4-FFF2-40B4-BE49-F238E27FC236}">
                <a16:creationId xmlns="" xmlns:a16="http://schemas.microsoft.com/office/drawing/2014/main" id="{263A5A49-9793-834E-A5E3-4224F211AC81}"/>
              </a:ext>
            </a:extLst>
          </p:cNvPr>
          <p:cNvSpPr>
            <a:spLocks noGrp="1"/>
          </p:cNvSpPr>
          <p:nvPr>
            <p:ph type="body" sz="quarter" idx="29"/>
          </p:nvPr>
        </p:nvSpPr>
        <p:spPr>
          <a:xfrm>
            <a:off x="7439025" y="4448175"/>
            <a:ext cx="15821025" cy="3886200"/>
          </a:xfrm>
        </p:spPr>
        <p:txBody>
          <a:bodyPr rtlCol="0">
            <a:normAutofit fontScale="25000" lnSpcReduction="20000"/>
          </a:bodyPr>
          <a:lstStyle/>
          <a:p>
            <a:pPr marL="0" indent="0" defTabSz="2438522" eaLnBrk="1" fontAlgn="auto" hangingPunct="1">
              <a:lnSpc>
                <a:spcPct val="120000"/>
              </a:lnSpc>
              <a:spcBef>
                <a:spcPts val="0"/>
              </a:spcBef>
              <a:spcAft>
                <a:spcPts val="0"/>
              </a:spcAft>
              <a:buFont typeface="Arial" charset="0"/>
              <a:buNone/>
              <a:defRPr/>
            </a:pPr>
            <a:r>
              <a:rPr lang="cs-CZ" sz="14400" b="1" dirty="0">
                <a:solidFill>
                  <a:schemeClr val="tx1"/>
                </a:solidFill>
              </a:rPr>
              <a:t>Vyhlašovatelé soutěže</a:t>
            </a:r>
          </a:p>
          <a:p>
            <a:pPr defTabSz="2438522" eaLnBrk="1" fontAlgn="auto" hangingPunct="1">
              <a:lnSpc>
                <a:spcPct val="120000"/>
              </a:lnSpc>
              <a:spcBef>
                <a:spcPts val="0"/>
              </a:spcBef>
              <a:spcAft>
                <a:spcPts val="0"/>
              </a:spcAft>
              <a:defRPr/>
            </a:pPr>
            <a:endParaRPr lang="cs-CZ" sz="14400" dirty="0">
              <a:solidFill>
                <a:schemeClr val="tx1"/>
              </a:solidFill>
            </a:endParaRPr>
          </a:p>
          <a:p>
            <a:pPr defTabSz="2438522" eaLnBrk="1" fontAlgn="auto" hangingPunct="1">
              <a:lnSpc>
                <a:spcPct val="120000"/>
              </a:lnSpc>
              <a:spcBef>
                <a:spcPts val="0"/>
              </a:spcBef>
              <a:spcAft>
                <a:spcPts val="0"/>
              </a:spcAft>
              <a:defRPr/>
            </a:pPr>
            <a:r>
              <a:rPr lang="cs-CZ" sz="16000" cap="none" dirty="0">
                <a:solidFill>
                  <a:schemeClr val="tx1"/>
                </a:solidFill>
              </a:rPr>
              <a:t>Od roku 1995 „soutěž o nejzdařilejší program obnovy vesnice“ – vyhlásil spolek pro obnovu venkova ČR ve spolupráci svazu města a obcí ČR</a:t>
            </a:r>
          </a:p>
          <a:p>
            <a:pPr marL="0" indent="0" defTabSz="2438522" eaLnBrk="1" fontAlgn="auto" hangingPunct="1">
              <a:lnSpc>
                <a:spcPct val="120000"/>
              </a:lnSpc>
              <a:spcBef>
                <a:spcPts val="0"/>
              </a:spcBef>
              <a:spcAft>
                <a:spcPts val="0"/>
              </a:spcAft>
              <a:buFontTx/>
              <a:buNone/>
              <a:defRPr/>
            </a:pPr>
            <a:endParaRPr lang="cs-CZ" sz="16000" cap="none" dirty="0">
              <a:solidFill>
                <a:schemeClr val="tx1"/>
              </a:solidFill>
            </a:endParaRPr>
          </a:p>
          <a:p>
            <a:pPr defTabSz="2438522" eaLnBrk="1" fontAlgn="auto" hangingPunct="1">
              <a:lnSpc>
                <a:spcPct val="120000"/>
              </a:lnSpc>
              <a:spcBef>
                <a:spcPts val="0"/>
              </a:spcBef>
              <a:spcAft>
                <a:spcPts val="0"/>
              </a:spcAft>
              <a:defRPr/>
            </a:pPr>
            <a:r>
              <a:rPr lang="cs-CZ" sz="16000" cap="none" dirty="0">
                <a:solidFill>
                  <a:schemeClr val="tx1"/>
                </a:solidFill>
              </a:rPr>
              <a:t>Ministerstvo pro místní rozvoj ČR od 1996</a:t>
            </a:r>
          </a:p>
          <a:p>
            <a:pPr marL="0" indent="0" defTabSz="2438522" eaLnBrk="1" fontAlgn="auto" hangingPunct="1">
              <a:lnSpc>
                <a:spcPct val="120000"/>
              </a:lnSpc>
              <a:spcBef>
                <a:spcPts val="0"/>
              </a:spcBef>
              <a:spcAft>
                <a:spcPts val="0"/>
              </a:spcAft>
              <a:buFontTx/>
              <a:buNone/>
              <a:defRPr/>
            </a:pPr>
            <a:endParaRPr lang="cs-CZ" sz="16000" cap="none" dirty="0">
              <a:solidFill>
                <a:schemeClr val="tx1"/>
              </a:solidFill>
            </a:endParaRPr>
          </a:p>
          <a:p>
            <a:pPr defTabSz="2438522" eaLnBrk="1" fontAlgn="auto" hangingPunct="1">
              <a:lnSpc>
                <a:spcPct val="120000"/>
              </a:lnSpc>
              <a:spcBef>
                <a:spcPts val="0"/>
              </a:spcBef>
              <a:spcAft>
                <a:spcPts val="0"/>
              </a:spcAft>
              <a:defRPr/>
            </a:pPr>
            <a:r>
              <a:rPr lang="cs-CZ" sz="16000" cap="none" dirty="0">
                <a:solidFill>
                  <a:schemeClr val="tx1"/>
                </a:solidFill>
              </a:rPr>
              <a:t>Ministerstvo zemědělství od 2007</a:t>
            </a:r>
          </a:p>
          <a:p>
            <a:pPr marL="0" indent="0" defTabSz="2438522" eaLnBrk="1" fontAlgn="auto" hangingPunct="1">
              <a:lnSpc>
                <a:spcPct val="120000"/>
              </a:lnSpc>
              <a:spcBef>
                <a:spcPts val="0"/>
              </a:spcBef>
              <a:spcAft>
                <a:spcPts val="0"/>
              </a:spcAft>
              <a:buFontTx/>
              <a:buNone/>
              <a:defRPr/>
            </a:pPr>
            <a:endParaRPr lang="cs-CZ" sz="14400" dirty="0">
              <a:solidFill>
                <a:schemeClr val="tx1"/>
              </a:solidFill>
            </a:endParaRPr>
          </a:p>
          <a:p>
            <a:pPr marL="0" indent="0" defTabSz="2438522" eaLnBrk="1" fontAlgn="auto" hangingPunct="1">
              <a:lnSpc>
                <a:spcPct val="120000"/>
              </a:lnSpc>
              <a:spcBef>
                <a:spcPts val="0"/>
              </a:spcBef>
              <a:spcAft>
                <a:spcPts val="0"/>
              </a:spcAft>
              <a:buFontTx/>
              <a:buNone/>
              <a:defRPr/>
            </a:pPr>
            <a:r>
              <a:rPr lang="cs-CZ" sz="14400" b="1" dirty="0" err="1">
                <a:solidFill>
                  <a:schemeClr val="tx1"/>
                </a:solidFill>
              </a:rPr>
              <a:t>Spoluvyhlašovatelé</a:t>
            </a:r>
            <a:endParaRPr lang="cs-CZ" sz="14400" b="1" dirty="0">
              <a:solidFill>
                <a:schemeClr val="tx1"/>
              </a:solidFill>
            </a:endParaRPr>
          </a:p>
          <a:p>
            <a:pPr defTabSz="2438522" eaLnBrk="1" fontAlgn="auto" hangingPunct="1">
              <a:lnSpc>
                <a:spcPct val="120000"/>
              </a:lnSpc>
              <a:spcBef>
                <a:spcPts val="0"/>
              </a:spcBef>
              <a:spcAft>
                <a:spcPts val="0"/>
              </a:spcAft>
              <a:defRPr/>
            </a:pPr>
            <a:endParaRPr lang="cs-CZ" sz="14400" dirty="0">
              <a:solidFill>
                <a:schemeClr val="tx1"/>
              </a:solidFill>
            </a:endParaRPr>
          </a:p>
          <a:p>
            <a:pPr defTabSz="2438522" eaLnBrk="1" fontAlgn="auto" hangingPunct="1">
              <a:lnSpc>
                <a:spcPct val="120000"/>
              </a:lnSpc>
              <a:spcBef>
                <a:spcPts val="0"/>
              </a:spcBef>
              <a:spcAft>
                <a:spcPts val="0"/>
              </a:spcAft>
              <a:defRPr/>
            </a:pPr>
            <a:r>
              <a:rPr lang="cs-CZ" sz="16000" cap="none" dirty="0">
                <a:solidFill>
                  <a:schemeClr val="tx1"/>
                </a:solidFill>
              </a:rPr>
              <a:t>Kancelář prezidenta republiky, </a:t>
            </a:r>
          </a:p>
          <a:p>
            <a:pPr defTabSz="2438522" eaLnBrk="1" fontAlgn="auto" hangingPunct="1">
              <a:lnSpc>
                <a:spcPct val="120000"/>
              </a:lnSpc>
              <a:spcBef>
                <a:spcPts val="0"/>
              </a:spcBef>
              <a:spcAft>
                <a:spcPts val="0"/>
              </a:spcAft>
              <a:defRPr/>
            </a:pPr>
            <a:r>
              <a:rPr lang="cs-CZ" sz="16000" cap="none" dirty="0">
                <a:solidFill>
                  <a:schemeClr val="tx1"/>
                </a:solidFill>
              </a:rPr>
              <a:t>Ministerstvo kultury, </a:t>
            </a:r>
          </a:p>
          <a:p>
            <a:pPr defTabSz="2438522" eaLnBrk="1" fontAlgn="auto" hangingPunct="1">
              <a:lnSpc>
                <a:spcPct val="120000"/>
              </a:lnSpc>
              <a:spcBef>
                <a:spcPts val="0"/>
              </a:spcBef>
              <a:spcAft>
                <a:spcPts val="0"/>
              </a:spcAft>
              <a:defRPr/>
            </a:pPr>
            <a:r>
              <a:rPr lang="cs-CZ" sz="16000" cap="none" dirty="0">
                <a:solidFill>
                  <a:schemeClr val="tx1"/>
                </a:solidFill>
              </a:rPr>
              <a:t>Ministerstvo životního prostředí, </a:t>
            </a:r>
          </a:p>
          <a:p>
            <a:pPr defTabSz="2438522" eaLnBrk="1" fontAlgn="auto" hangingPunct="1">
              <a:lnSpc>
                <a:spcPct val="120000"/>
              </a:lnSpc>
              <a:spcBef>
                <a:spcPts val="0"/>
              </a:spcBef>
              <a:spcAft>
                <a:spcPts val="0"/>
              </a:spcAft>
              <a:defRPr/>
            </a:pPr>
            <a:r>
              <a:rPr lang="cs-CZ" sz="16000" cap="none" dirty="0">
                <a:solidFill>
                  <a:schemeClr val="tx1"/>
                </a:solidFill>
              </a:rPr>
              <a:t>Společnost pro zahradní a krajinářskou tvorbu, </a:t>
            </a:r>
          </a:p>
          <a:p>
            <a:pPr defTabSz="2438522" eaLnBrk="1" fontAlgn="auto" hangingPunct="1">
              <a:lnSpc>
                <a:spcPct val="120000"/>
              </a:lnSpc>
              <a:spcBef>
                <a:spcPts val="0"/>
              </a:spcBef>
              <a:spcAft>
                <a:spcPts val="0"/>
              </a:spcAft>
              <a:defRPr/>
            </a:pPr>
            <a:r>
              <a:rPr lang="cs-CZ" sz="16000" cap="none" dirty="0">
                <a:solidFill>
                  <a:schemeClr val="tx1"/>
                </a:solidFill>
              </a:rPr>
              <a:t>Svaz knihovníků a informačních pracovníků, </a:t>
            </a:r>
          </a:p>
          <a:p>
            <a:pPr defTabSz="2438522" eaLnBrk="1" fontAlgn="auto" hangingPunct="1">
              <a:lnSpc>
                <a:spcPct val="120000"/>
              </a:lnSpc>
              <a:spcBef>
                <a:spcPts val="0"/>
              </a:spcBef>
              <a:spcAft>
                <a:spcPts val="0"/>
              </a:spcAft>
              <a:defRPr/>
            </a:pPr>
            <a:r>
              <a:rPr lang="cs-CZ" sz="16000" cap="none" dirty="0">
                <a:solidFill>
                  <a:schemeClr val="tx1"/>
                </a:solidFill>
              </a:rPr>
              <a:t>Sdružení místních samospráv ČR</a:t>
            </a:r>
          </a:p>
          <a:p>
            <a:pPr defTabSz="2438522" eaLnBrk="1" fontAlgn="auto" hangingPunct="1">
              <a:lnSpc>
                <a:spcPct val="120000"/>
              </a:lnSpc>
              <a:spcBef>
                <a:spcPts val="0"/>
              </a:spcBef>
              <a:spcAft>
                <a:spcPts val="0"/>
              </a:spcAft>
              <a:defRPr/>
            </a:pPr>
            <a:r>
              <a:rPr lang="cs-CZ" sz="16000" cap="none" dirty="0">
                <a:solidFill>
                  <a:schemeClr val="tx1"/>
                </a:solidFill>
              </a:rPr>
              <a:t>Asociace krajů ČR</a:t>
            </a:r>
          </a:p>
          <a:p>
            <a:pPr defTabSz="2438522" eaLnBrk="1" fontAlgn="auto" hangingPunct="1">
              <a:spcBef>
                <a:spcPts val="2667"/>
              </a:spcBef>
              <a:spcAft>
                <a:spcPts val="0"/>
              </a:spcAft>
              <a:defRPr/>
            </a:pPr>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ovéPole 4">
            <a:extLst>
              <a:ext uri="{FF2B5EF4-FFF2-40B4-BE49-F238E27FC236}">
                <a16:creationId xmlns="" xmlns:a16="http://schemas.microsoft.com/office/drawing/2014/main" id="{CB12B827-6688-654C-8B8A-FAFDD9E1F95A}"/>
              </a:ext>
            </a:extLst>
          </p:cNvPr>
          <p:cNvSpPr txBox="1">
            <a:spLocks noChangeArrowheads="1"/>
          </p:cNvSpPr>
          <p:nvPr/>
        </p:nvSpPr>
        <p:spPr bwMode="auto">
          <a:xfrm>
            <a:off x="20715890" y="866612"/>
            <a:ext cx="829117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ill Sans MT" panose="020B0502020104020203" pitchFamily="34" charset="0"/>
                <a:cs typeface="Arial" panose="020B0604020202020204" pitchFamily="34" charset="0"/>
              </a:defRPr>
            </a:lvl1pPr>
            <a:lvl2pPr marL="742950" indent="-285750" eaLnBrk="0" hangingPunct="0">
              <a:defRPr>
                <a:solidFill>
                  <a:schemeClr val="tx1"/>
                </a:solidFill>
                <a:latin typeface="Gill Sans MT" panose="020B0502020104020203" pitchFamily="34" charset="0"/>
                <a:cs typeface="Arial" panose="020B0604020202020204" pitchFamily="34" charset="0"/>
              </a:defRPr>
            </a:lvl2pPr>
            <a:lvl3pPr marL="1143000" indent="-228600" eaLnBrk="0" hangingPunct="0">
              <a:defRPr>
                <a:solidFill>
                  <a:schemeClr val="tx1"/>
                </a:solidFill>
                <a:latin typeface="Gill Sans MT" panose="020B0502020104020203" pitchFamily="34" charset="0"/>
                <a:cs typeface="Arial" panose="020B0604020202020204" pitchFamily="34" charset="0"/>
              </a:defRPr>
            </a:lvl3pPr>
            <a:lvl4pPr marL="1600200" indent="-228600" eaLnBrk="0" hangingPunct="0">
              <a:defRPr>
                <a:solidFill>
                  <a:schemeClr val="tx1"/>
                </a:solidFill>
                <a:latin typeface="Gill Sans MT" panose="020B0502020104020203" pitchFamily="34" charset="0"/>
                <a:cs typeface="Arial" panose="020B0604020202020204" pitchFamily="34" charset="0"/>
              </a:defRPr>
            </a:lvl4pPr>
            <a:lvl5pPr marL="2057400" indent="-228600" eaLnBrk="0" hangingPunct="0">
              <a:defRPr>
                <a:solidFill>
                  <a:schemeClr val="tx1"/>
                </a:solidFill>
                <a:latin typeface="Gill Sans MT" panose="020B0502020104020203"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9pPr>
          </a:lstStyle>
          <a:p>
            <a:pPr algn="ctr" eaLnBrk="1" hangingPunct="1"/>
            <a:endParaRPr lang="cs-CZ" altLang="cs-CZ" sz="4000" dirty="0"/>
          </a:p>
          <a:p>
            <a:pPr algn="ctr" eaLnBrk="1" hangingPunct="1"/>
            <a:endParaRPr lang="cs-CZ" altLang="cs-CZ" sz="4400" dirty="0"/>
          </a:p>
        </p:txBody>
      </p:sp>
      <p:sp>
        <p:nvSpPr>
          <p:cNvPr id="2" name="Nadpis 1">
            <a:extLst>
              <a:ext uri="{FF2B5EF4-FFF2-40B4-BE49-F238E27FC236}">
                <a16:creationId xmlns="" xmlns:a16="http://schemas.microsoft.com/office/drawing/2014/main" id="{A4F5FA09-7911-E74D-B66C-E7C520C57A37}"/>
              </a:ext>
            </a:extLst>
          </p:cNvPr>
          <p:cNvSpPr>
            <a:spLocks noGrp="1"/>
          </p:cNvSpPr>
          <p:nvPr>
            <p:ph type="title"/>
          </p:nvPr>
        </p:nvSpPr>
        <p:spPr>
          <a:xfrm>
            <a:off x="965584" y="866612"/>
            <a:ext cx="21888450" cy="2065774"/>
          </a:xfrm>
        </p:spPr>
        <p:txBody>
          <a:bodyPr>
            <a:normAutofit/>
          </a:bodyPr>
          <a:lstStyle/>
          <a:p>
            <a:pPr algn="ctr" eaLnBrk="1" hangingPunct="1"/>
            <a:r>
              <a:rPr lang="cs-CZ" altLang="cs-CZ" dirty="0">
                <a:solidFill>
                  <a:srgbClr val="F24A28"/>
                </a:solidFill>
              </a:rPr>
              <a:t>Vítězné obce</a:t>
            </a:r>
            <a:br>
              <a:rPr lang="cs-CZ" altLang="cs-CZ" dirty="0">
                <a:solidFill>
                  <a:srgbClr val="F24A28"/>
                </a:solidFill>
              </a:rPr>
            </a:br>
            <a:r>
              <a:rPr lang="cs-CZ" altLang="cs-CZ" dirty="0">
                <a:solidFill>
                  <a:srgbClr val="F24A28"/>
                </a:solidFill>
              </a:rPr>
              <a:t>minulých ročníků</a:t>
            </a:r>
            <a:br>
              <a:rPr lang="cs-CZ" altLang="cs-CZ" dirty="0">
                <a:solidFill>
                  <a:srgbClr val="F24A28"/>
                </a:solidFill>
              </a:rPr>
            </a:br>
            <a:endParaRPr lang="cs-CZ" dirty="0"/>
          </a:p>
        </p:txBody>
      </p:sp>
      <p:sp>
        <p:nvSpPr>
          <p:cNvPr id="3" name="Zástupný obsah 2">
            <a:extLst>
              <a:ext uri="{FF2B5EF4-FFF2-40B4-BE49-F238E27FC236}">
                <a16:creationId xmlns="" xmlns:a16="http://schemas.microsoft.com/office/drawing/2014/main" id="{BBC4848A-3E4A-A347-8BCF-6EAE05B66D8A}"/>
              </a:ext>
            </a:extLst>
          </p:cNvPr>
          <p:cNvSpPr>
            <a:spLocks noGrp="1"/>
          </p:cNvSpPr>
          <p:nvPr>
            <p:ph sz="quarter" idx="13"/>
          </p:nvPr>
        </p:nvSpPr>
        <p:spPr>
          <a:xfrm>
            <a:off x="1249974" y="2621280"/>
            <a:ext cx="10548497" cy="14801695"/>
          </a:xfrm>
        </p:spPr>
        <p:txBody>
          <a:bodyPr/>
          <a:lstStyle/>
          <a:p>
            <a:pPr algn="ctr" eaLnBrk="1" hangingPunct="1"/>
            <a:r>
              <a:rPr lang="cs-CZ" altLang="cs-CZ" sz="3600" dirty="0"/>
              <a:t>Oranžová stuha České republiky roku 2007</a:t>
            </a:r>
          </a:p>
          <a:p>
            <a:pPr marL="0" indent="0" algn="ctr" eaLnBrk="1" hangingPunct="1">
              <a:buNone/>
            </a:pPr>
            <a:r>
              <a:rPr lang="cs-CZ" altLang="cs-CZ" sz="3600" b="1" dirty="0"/>
              <a:t>obec Těšetice (Olomoucký kraj)</a:t>
            </a:r>
          </a:p>
          <a:p>
            <a:pPr algn="ctr" eaLnBrk="1" hangingPunct="1"/>
            <a:endParaRPr lang="cs-CZ" altLang="cs-CZ" sz="1000" dirty="0"/>
          </a:p>
          <a:p>
            <a:pPr algn="ctr" eaLnBrk="1" hangingPunct="1"/>
            <a:r>
              <a:rPr lang="cs-CZ" altLang="cs-CZ" sz="3600" dirty="0"/>
              <a:t>Oranžová stuha České republiky roku 2008</a:t>
            </a:r>
          </a:p>
          <a:p>
            <a:pPr marL="0" indent="0" algn="ctr" eaLnBrk="1" hangingPunct="1">
              <a:buNone/>
            </a:pPr>
            <a:r>
              <a:rPr lang="cs-CZ" altLang="cs-CZ" sz="3600" b="1" dirty="0"/>
              <a:t>obec Partutovice (Olomoucký kraj)</a:t>
            </a:r>
          </a:p>
          <a:p>
            <a:pPr algn="ctr" eaLnBrk="1" hangingPunct="1"/>
            <a:endParaRPr lang="cs-CZ" altLang="cs-CZ" sz="1000" dirty="0"/>
          </a:p>
          <a:p>
            <a:pPr algn="ctr" eaLnBrk="1" hangingPunct="1"/>
            <a:r>
              <a:rPr lang="cs-CZ" altLang="cs-CZ" sz="3600" dirty="0"/>
              <a:t>Oranžová stuha České republiky roku 2009</a:t>
            </a:r>
          </a:p>
          <a:p>
            <a:pPr marL="0" indent="0" algn="ctr" eaLnBrk="1" hangingPunct="1">
              <a:buNone/>
            </a:pPr>
            <a:r>
              <a:rPr lang="cs-CZ" altLang="cs-CZ" sz="3600" b="1" dirty="0"/>
              <a:t>obec Telecí (Pardubický kraj)</a:t>
            </a:r>
          </a:p>
          <a:p>
            <a:pPr algn="ctr" eaLnBrk="1" hangingPunct="1"/>
            <a:endParaRPr lang="cs-CZ" altLang="cs-CZ" sz="1000" dirty="0"/>
          </a:p>
          <a:p>
            <a:pPr algn="ctr" eaLnBrk="1" hangingPunct="1"/>
            <a:r>
              <a:rPr lang="cs-CZ" altLang="cs-CZ" sz="3600" dirty="0"/>
              <a:t>Oranžová stuha České republiky roku 2010</a:t>
            </a:r>
          </a:p>
          <a:p>
            <a:pPr marL="0" indent="0" algn="ctr" eaLnBrk="1" hangingPunct="1">
              <a:buNone/>
            </a:pPr>
            <a:r>
              <a:rPr lang="cs-CZ" altLang="cs-CZ" sz="3600" b="1" dirty="0"/>
              <a:t>obec Francova Lhota (Zlínský kraj)</a:t>
            </a:r>
          </a:p>
          <a:p>
            <a:pPr algn="ctr" eaLnBrk="1" hangingPunct="1"/>
            <a:endParaRPr lang="cs-CZ" altLang="cs-CZ" sz="1000" dirty="0"/>
          </a:p>
          <a:p>
            <a:pPr algn="ctr" eaLnBrk="1" hangingPunct="1"/>
            <a:r>
              <a:rPr lang="cs-CZ" altLang="cs-CZ" sz="3600" dirty="0"/>
              <a:t>Oranžová stuha České republiky roku 2011</a:t>
            </a:r>
          </a:p>
          <a:p>
            <a:pPr marL="0" indent="0" algn="ctr" eaLnBrk="1" hangingPunct="1">
              <a:buNone/>
            </a:pPr>
            <a:r>
              <a:rPr lang="cs-CZ" altLang="cs-CZ" sz="3600" b="1" dirty="0"/>
              <a:t>obec Řepeč (Jihočeský kraj)</a:t>
            </a:r>
          </a:p>
          <a:p>
            <a:pPr algn="ctr" eaLnBrk="1" hangingPunct="1"/>
            <a:endParaRPr lang="cs-CZ" altLang="cs-CZ" sz="1000" dirty="0"/>
          </a:p>
          <a:p>
            <a:pPr algn="ctr" eaLnBrk="1" hangingPunct="1"/>
            <a:r>
              <a:rPr lang="cs-CZ" altLang="cs-CZ" sz="3600" dirty="0"/>
              <a:t>Oranžová stuha České republiky roku 2012</a:t>
            </a:r>
          </a:p>
          <a:p>
            <a:pPr marL="0" indent="0" algn="ctr" eaLnBrk="1" hangingPunct="1">
              <a:buNone/>
            </a:pPr>
            <a:r>
              <a:rPr lang="cs-CZ" altLang="cs-CZ" sz="3600" b="1" dirty="0"/>
              <a:t>obec Rudka (Jihomoravský kraj)</a:t>
            </a:r>
          </a:p>
          <a:p>
            <a:pPr algn="ctr" eaLnBrk="1" hangingPunct="1"/>
            <a:r>
              <a:rPr lang="cs-CZ" altLang="cs-CZ" sz="3600" dirty="0"/>
              <a:t>Oranžová stuha České republiky roku 2013</a:t>
            </a:r>
          </a:p>
          <a:p>
            <a:pPr marL="0" indent="0" algn="ctr" eaLnBrk="1" hangingPunct="1">
              <a:buNone/>
            </a:pPr>
            <a:r>
              <a:rPr lang="cs-CZ" altLang="cs-CZ" sz="3600" b="1" dirty="0"/>
              <a:t>obec Prlov (Zlínský kraj)</a:t>
            </a:r>
          </a:p>
          <a:p>
            <a:endParaRPr lang="cs-CZ" sz="1000" dirty="0"/>
          </a:p>
        </p:txBody>
      </p:sp>
      <p:sp>
        <p:nvSpPr>
          <p:cNvPr id="4" name="Zástupný obsah 3">
            <a:extLst>
              <a:ext uri="{FF2B5EF4-FFF2-40B4-BE49-F238E27FC236}">
                <a16:creationId xmlns="" xmlns:a16="http://schemas.microsoft.com/office/drawing/2014/main" id="{6C099089-D994-E545-89FB-785EC226509F}"/>
              </a:ext>
            </a:extLst>
          </p:cNvPr>
          <p:cNvSpPr>
            <a:spLocks noGrp="1"/>
          </p:cNvSpPr>
          <p:nvPr>
            <p:ph sz="quarter" idx="14"/>
          </p:nvPr>
        </p:nvSpPr>
        <p:spPr>
          <a:xfrm>
            <a:off x="12815999" y="2621280"/>
            <a:ext cx="10548497" cy="14801695"/>
          </a:xfrm>
        </p:spPr>
        <p:txBody>
          <a:bodyPr/>
          <a:lstStyle/>
          <a:p>
            <a:pPr algn="ctr" eaLnBrk="1" hangingPunct="1"/>
            <a:endParaRPr lang="cs-CZ" altLang="cs-CZ" sz="3600" dirty="0"/>
          </a:p>
          <a:p>
            <a:pPr algn="ctr" eaLnBrk="1" hangingPunct="1"/>
            <a:r>
              <a:rPr lang="cs-CZ" altLang="cs-CZ" sz="3600" dirty="0"/>
              <a:t>Oranžová stuha České republiky roku 2014</a:t>
            </a:r>
          </a:p>
          <a:p>
            <a:pPr marL="0" indent="0" algn="ctr" eaLnBrk="1" hangingPunct="1">
              <a:buNone/>
            </a:pPr>
            <a:r>
              <a:rPr lang="cs-CZ" altLang="cs-CZ" sz="3600" b="1" dirty="0"/>
              <a:t>obec Hošťálková (Zlínský kraj)</a:t>
            </a:r>
          </a:p>
          <a:p>
            <a:pPr algn="ctr" eaLnBrk="1" hangingPunct="1"/>
            <a:endParaRPr lang="cs-CZ" altLang="cs-CZ" sz="1000" dirty="0"/>
          </a:p>
          <a:p>
            <a:pPr algn="ctr" eaLnBrk="1" hangingPunct="1"/>
            <a:r>
              <a:rPr lang="cs-CZ" altLang="cs-CZ" sz="3600" dirty="0"/>
              <a:t>Oranžová stuha České republiky roku 2015</a:t>
            </a:r>
          </a:p>
          <a:p>
            <a:pPr marL="0" indent="0" algn="ctr" eaLnBrk="1" hangingPunct="1">
              <a:buNone/>
            </a:pPr>
            <a:r>
              <a:rPr lang="cs-CZ" altLang="cs-CZ" sz="3600" b="1" dirty="0"/>
              <a:t>obec Kozojídky (Jihomoravský kraj)</a:t>
            </a:r>
          </a:p>
          <a:p>
            <a:pPr marL="0" indent="0" algn="ctr" eaLnBrk="1" hangingPunct="1">
              <a:buNone/>
            </a:pPr>
            <a:endParaRPr lang="cs-CZ" altLang="cs-CZ" sz="1000" dirty="0"/>
          </a:p>
          <a:p>
            <a:pPr algn="ctr" eaLnBrk="1" hangingPunct="1"/>
            <a:r>
              <a:rPr lang="cs-CZ" altLang="cs-CZ" sz="3600" dirty="0"/>
              <a:t>Oranžová stuha České republiky roku 2016</a:t>
            </a:r>
          </a:p>
          <a:p>
            <a:pPr marL="0" indent="0" algn="ctr" eaLnBrk="1" hangingPunct="1">
              <a:buNone/>
            </a:pPr>
            <a:r>
              <a:rPr lang="cs-CZ" altLang="cs-CZ" sz="3600" b="1" dirty="0"/>
              <a:t>obec Větřkovice (Moravskoslezský kraj)</a:t>
            </a:r>
          </a:p>
          <a:p>
            <a:pPr marL="0" indent="0" algn="ctr" eaLnBrk="1" hangingPunct="1">
              <a:buNone/>
            </a:pPr>
            <a:endParaRPr lang="cs-CZ" altLang="cs-CZ" sz="1000" dirty="0"/>
          </a:p>
          <a:p>
            <a:pPr algn="ctr" eaLnBrk="1" hangingPunct="1"/>
            <a:r>
              <a:rPr lang="cs-CZ" altLang="cs-CZ" sz="3600" dirty="0"/>
              <a:t>Oranžová stuha České republiky roku 2017</a:t>
            </a:r>
          </a:p>
          <a:p>
            <a:pPr marL="0" indent="0" algn="ctr" eaLnBrk="1" hangingPunct="1">
              <a:buNone/>
            </a:pPr>
            <a:r>
              <a:rPr lang="cs-CZ" altLang="cs-CZ" sz="3600" b="1" dirty="0"/>
              <a:t>obec Čejetice (Jihočeský kraj)</a:t>
            </a:r>
            <a:endParaRPr lang="cs-CZ" altLang="cs-CZ" sz="3600" dirty="0"/>
          </a:p>
          <a:p>
            <a:pPr algn="ctr" eaLnBrk="1" hangingPunct="1"/>
            <a:r>
              <a:rPr lang="cs-CZ" altLang="cs-CZ" sz="3600" dirty="0"/>
              <a:t>Oranžová stuha České republiky roku 2018</a:t>
            </a:r>
          </a:p>
          <a:p>
            <a:pPr marL="0" indent="0" algn="ctr" eaLnBrk="1" hangingPunct="1">
              <a:buNone/>
            </a:pPr>
            <a:r>
              <a:rPr lang="cs-CZ" altLang="cs-CZ" sz="3600" b="1" dirty="0"/>
              <a:t>obec Svrkyně (Středočeský kraj)</a:t>
            </a:r>
            <a:endParaRPr lang="cs-CZ" altLang="cs-CZ" sz="1000" b="1" dirty="0"/>
          </a:p>
          <a:p>
            <a:pPr marL="0" indent="0" algn="ctr" eaLnBrk="1" hangingPunct="1">
              <a:buNone/>
            </a:pPr>
            <a:endParaRPr lang="cs-CZ" altLang="cs-CZ" sz="3600" b="1" dirty="0"/>
          </a:p>
          <a:p>
            <a:pPr algn="ctr" eaLnBrk="1" hangingPunct="1"/>
            <a:r>
              <a:rPr lang="cs-CZ" altLang="cs-CZ" sz="3600" dirty="0"/>
              <a:t>Oranžová stuha České republiky roku 2019</a:t>
            </a:r>
          </a:p>
          <a:p>
            <a:pPr marL="0" indent="0" algn="ctr" eaLnBrk="1" hangingPunct="1">
              <a:buNone/>
            </a:pPr>
            <a:r>
              <a:rPr lang="cs-CZ" altLang="cs-CZ" sz="3600" b="1" dirty="0"/>
              <a:t>obec Třeštice (Kraj Vysočina</a:t>
            </a:r>
            <a:r>
              <a:rPr lang="cs-CZ" altLang="cs-CZ" sz="2800" b="1" dirty="0"/>
              <a:t>)</a:t>
            </a:r>
          </a:p>
          <a:p>
            <a:pPr lvl="2"/>
            <a:endParaRPr lang="cs-CZ"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Zástupný symbol pro obrázek 17">
            <a:extLst>
              <a:ext uri="{FF2B5EF4-FFF2-40B4-BE49-F238E27FC236}">
                <a16:creationId xmlns="" xmlns:a16="http://schemas.microsoft.com/office/drawing/2014/main" id="{3560ABD9-6774-B24A-A681-D125B4743ED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57200" y="1365779"/>
            <a:ext cx="23472775" cy="15648516"/>
          </a:xfrm>
        </p:spPr>
      </p:pic>
      <p:sp>
        <p:nvSpPr>
          <p:cNvPr id="35843" name="Zástupný symbol pro text 9">
            <a:extLst>
              <a:ext uri="{FF2B5EF4-FFF2-40B4-BE49-F238E27FC236}">
                <a16:creationId xmlns="" xmlns:a16="http://schemas.microsoft.com/office/drawing/2014/main" id="{32D68B4C-58D1-AE40-B2C9-0563D30BAFFF}"/>
              </a:ext>
            </a:extLst>
          </p:cNvPr>
          <p:cNvSpPr>
            <a:spLocks noGrp="1"/>
          </p:cNvSpPr>
          <p:nvPr>
            <p:ph type="body" sz="quarter" idx="12"/>
          </p:nvPr>
        </p:nvSpPr>
        <p:spPr>
          <a:xfrm>
            <a:off x="5713413" y="6624638"/>
            <a:ext cx="13958544" cy="5361416"/>
          </a:xfrm>
          <a:solidFill>
            <a:srgbClr val="FFFFFF">
              <a:alpha val="85097"/>
            </a:srgbClr>
          </a:solidFill>
        </p:spPr>
        <p:txBody>
          <a:bodyPr/>
          <a:lstStyle/>
          <a:p>
            <a:pPr eaLnBrk="1" hangingPunct="1"/>
            <a:endParaRPr lang="cs-CZ" altLang="cs-CZ" dirty="0"/>
          </a:p>
        </p:txBody>
      </p:sp>
      <p:sp>
        <p:nvSpPr>
          <p:cNvPr id="2" name="Nadpis 1">
            <a:extLst>
              <a:ext uri="{FF2B5EF4-FFF2-40B4-BE49-F238E27FC236}">
                <a16:creationId xmlns="" xmlns:a16="http://schemas.microsoft.com/office/drawing/2014/main" id="{4A474A3C-CB05-BF49-B40D-E16E0B4023F0}"/>
              </a:ext>
            </a:extLst>
          </p:cNvPr>
          <p:cNvSpPr>
            <a:spLocks noGrp="1"/>
          </p:cNvSpPr>
          <p:nvPr>
            <p:ph type="ctrTitle"/>
          </p:nvPr>
        </p:nvSpPr>
        <p:spPr>
          <a:xfrm>
            <a:off x="10861675" y="6624638"/>
            <a:ext cx="7812088" cy="3779837"/>
          </a:xfrm>
        </p:spPr>
        <p:txBody>
          <a:bodyPr/>
          <a:lstStyle/>
          <a:p>
            <a:pPr defTabSz="2438522" eaLnBrk="1" fontAlgn="auto" hangingPunct="1">
              <a:spcAft>
                <a:spcPts val="0"/>
              </a:spcAft>
              <a:defRPr/>
            </a:pPr>
            <a:r>
              <a:rPr lang="cs-CZ" dirty="0" err="1"/>
              <a:t>DĚKUji</a:t>
            </a:r>
            <a:r>
              <a:rPr lang="cs-CZ" dirty="0"/>
              <a:t/>
            </a:r>
            <a:br>
              <a:rPr lang="cs-CZ" dirty="0"/>
            </a:br>
            <a:r>
              <a:rPr lang="cs-CZ" dirty="0"/>
              <a:t>ZA POZORNOST</a:t>
            </a:r>
          </a:p>
        </p:txBody>
      </p:sp>
      <p:sp>
        <p:nvSpPr>
          <p:cNvPr id="35845" name="Podnadpis 2">
            <a:extLst>
              <a:ext uri="{FF2B5EF4-FFF2-40B4-BE49-F238E27FC236}">
                <a16:creationId xmlns="" xmlns:a16="http://schemas.microsoft.com/office/drawing/2014/main" id="{09FE3598-6560-5F4D-BE52-CEA683CD82F5}"/>
              </a:ext>
            </a:extLst>
          </p:cNvPr>
          <p:cNvSpPr>
            <a:spLocks noGrp="1"/>
          </p:cNvSpPr>
          <p:nvPr>
            <p:ph type="subTitle" idx="1"/>
          </p:nvPr>
        </p:nvSpPr>
        <p:spPr>
          <a:xfrm>
            <a:off x="5713413" y="10150476"/>
            <a:ext cx="13390132" cy="2541587"/>
          </a:xfrm>
        </p:spPr>
        <p:txBody>
          <a:bodyPr>
            <a:normAutofit/>
          </a:bodyPr>
          <a:lstStyle/>
          <a:p>
            <a:pPr eaLnBrk="1" hangingPunct="1"/>
            <a:r>
              <a:rPr lang="cs-CZ" altLang="cs-CZ" dirty="0"/>
              <a:t>Kontakty: </a:t>
            </a:r>
            <a:r>
              <a:rPr lang="cs-CZ" altLang="cs-CZ" dirty="0" smtClean="0"/>
              <a:t>Mgr</a:t>
            </a:r>
            <a:r>
              <a:rPr lang="cs-CZ" altLang="cs-CZ" dirty="0"/>
              <a:t>. Marta </a:t>
            </a:r>
            <a:r>
              <a:rPr lang="cs-CZ" altLang="cs-CZ" dirty="0" err="1"/>
              <a:t>Kristenová</a:t>
            </a:r>
            <a:r>
              <a:rPr lang="cs-CZ" altLang="cs-CZ" dirty="0"/>
              <a:t>, tel. 221 814 660, </a:t>
            </a:r>
            <a:endParaRPr lang="cs-CZ" altLang="cs-CZ" dirty="0" smtClean="0"/>
          </a:p>
          <a:p>
            <a:pPr eaLnBrk="1" hangingPunct="1"/>
            <a:r>
              <a:rPr lang="cs-CZ" altLang="cs-CZ" dirty="0" smtClean="0"/>
              <a:t>marta.kristenova@mze.cz</a:t>
            </a:r>
            <a:endParaRPr lang="cs-CZ" altLang="cs-CZ" dirty="0"/>
          </a:p>
          <a:p>
            <a:pPr eaLnBrk="1" hangingPunct="1"/>
            <a:endParaRPr lang="cs-CZ" altLang="cs-CZ" dirty="0"/>
          </a:p>
          <a:p>
            <a:pPr eaLnBrk="1" hangingPunct="1"/>
            <a:r>
              <a:rPr lang="cs-CZ" altLang="cs-CZ" sz="2400" dirty="0"/>
              <a:t>Fotografie použité na základě licence od Shutterstock.com/archiv ocenění Oranžová stuha</a:t>
            </a:r>
          </a:p>
          <a:p>
            <a:pPr eaLnBrk="1" hangingPunct="1"/>
            <a:endParaRPr lang="cs-CZ" altLang="cs-CZ" dirty="0"/>
          </a:p>
          <a:p>
            <a:pPr eaLnBrk="1" hangingPunct="1"/>
            <a:endParaRPr lang="cs-CZ" altLang="cs-CZ" dirty="0"/>
          </a:p>
        </p:txBody>
      </p:sp>
      <p:cxnSp>
        <p:nvCxnSpPr>
          <p:cNvPr id="7" name="Zelená horizontální linka">
            <a:extLst>
              <a:ext uri="{FF2B5EF4-FFF2-40B4-BE49-F238E27FC236}">
                <a16:creationId xmlns="" xmlns:a16="http://schemas.microsoft.com/office/drawing/2014/main" id="{FADA8D70-18EF-264F-8A72-4139B25444CC}"/>
              </a:ext>
            </a:extLst>
          </p:cNvPr>
          <p:cNvCxnSpPr/>
          <p:nvPr/>
        </p:nvCxnSpPr>
        <p:spPr>
          <a:xfrm>
            <a:off x="5515705" y="9658350"/>
            <a:ext cx="1296035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vislá linka">
            <a:extLst>
              <a:ext uri="{FF2B5EF4-FFF2-40B4-BE49-F238E27FC236}">
                <a16:creationId xmlns="" xmlns:a16="http://schemas.microsoft.com/office/drawing/2014/main" id="{6B5315DE-4171-9E4C-8466-BF226E9AB08E}"/>
              </a:ext>
            </a:extLst>
          </p:cNvPr>
          <p:cNvCxnSpPr/>
          <p:nvPr/>
        </p:nvCxnSpPr>
        <p:spPr>
          <a:xfrm>
            <a:off x="10338315" y="6900863"/>
            <a:ext cx="0" cy="2289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5848" name="Logo MZe">
            <a:extLst>
              <a:ext uri="{FF2B5EF4-FFF2-40B4-BE49-F238E27FC236}">
                <a16:creationId xmlns="" xmlns:a16="http://schemas.microsoft.com/office/drawing/2014/main" id="{E55DCF88-133E-5741-9AE9-6920E97E776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7837488"/>
            <a:ext cx="31321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 xmlns:a16="http://schemas.microsoft.com/office/drawing/2014/main" id="{50DC3824-9AD3-4E99-B282-D80050E6029C}"/>
              </a:ext>
            </a:extLst>
          </p:cNvPr>
          <p:cNvSpPr txBox="1"/>
          <p:nvPr/>
        </p:nvSpPr>
        <p:spPr>
          <a:xfrm>
            <a:off x="3898232" y="12831806"/>
            <a:ext cx="16361300" cy="3046988"/>
          </a:xfrm>
          <a:prstGeom prst="rect">
            <a:avLst/>
          </a:prstGeom>
          <a:noFill/>
        </p:spPr>
        <p:txBody>
          <a:bodyPr wrap="square" rtlCol="0">
            <a:spAutoFit/>
          </a:bodyPr>
          <a:lstStyle/>
          <a:p>
            <a:r>
              <a:rPr lang="cs-CZ" sz="4800" dirty="0">
                <a:solidFill>
                  <a:schemeClr val="bg1"/>
                </a:solidFill>
              </a:rPr>
              <a:t>Řezníček Jiří </a:t>
            </a:r>
          </a:p>
          <a:p>
            <a:r>
              <a:rPr lang="cs-CZ" sz="4800" dirty="0">
                <a:solidFill>
                  <a:schemeClr val="bg1"/>
                </a:solidFill>
              </a:rPr>
              <a:t>starosta obce Tučín „ Vesnice roku 2009“ </a:t>
            </a:r>
          </a:p>
          <a:p>
            <a:r>
              <a:rPr lang="cs-CZ" sz="4800" dirty="0">
                <a:solidFill>
                  <a:schemeClr val="bg1"/>
                </a:solidFill>
              </a:rPr>
              <a:t>Předseda Spolku pro obnovu venkova Olomouckého kraje</a:t>
            </a:r>
          </a:p>
          <a:p>
            <a:r>
              <a:rPr lang="cs-CZ" sz="4800" dirty="0">
                <a:solidFill>
                  <a:schemeClr val="bg1"/>
                </a:solidFill>
              </a:rPr>
              <a:t>+420732876307, </a:t>
            </a:r>
            <a:r>
              <a:rPr lang="cs-CZ" sz="4800" dirty="0">
                <a:solidFill>
                  <a:srgbClr val="FFFF00"/>
                </a:solidFill>
                <a:hlinkClick r:id="rId5">
                  <a:extLst>
                    <a:ext uri="{A12FA001-AC4F-418D-AE19-62706E023703}">
                      <ahyp:hlinkClr xmlns="" xmlns:ahyp="http://schemas.microsoft.com/office/drawing/2018/hyperlinkcolor" val="tx"/>
                    </a:ext>
                  </a:extLst>
                </a:hlinkClick>
              </a:rPr>
              <a:t>starosta@tucin.cz</a:t>
            </a:r>
            <a:r>
              <a:rPr lang="cs-CZ" sz="4800" dirty="0">
                <a:solidFill>
                  <a:srgbClr val="FFFF00"/>
                </a:solidFill>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437E38EE-6D32-6040-8477-47D05618F104}"/>
              </a:ext>
            </a:extLst>
          </p:cNvPr>
          <p:cNvSpPr>
            <a:spLocks noGrp="1"/>
          </p:cNvSpPr>
          <p:nvPr>
            <p:ph type="title"/>
          </p:nvPr>
        </p:nvSpPr>
        <p:spPr>
          <a:xfrm>
            <a:off x="7845425" y="2022475"/>
            <a:ext cx="15217775" cy="1679575"/>
          </a:xfrm>
        </p:spPr>
        <p:txBody>
          <a:bodyPr/>
          <a:lstStyle/>
          <a:p>
            <a:pPr algn="ctr" defTabSz="2438522" eaLnBrk="1" fontAlgn="auto" hangingPunct="1">
              <a:spcAft>
                <a:spcPts val="0"/>
              </a:spcAft>
              <a:defRPr/>
            </a:pPr>
            <a:r>
              <a:rPr lang="cs-CZ" dirty="0"/>
              <a:t>Cíle  a organizace soutěže </a:t>
            </a:r>
          </a:p>
        </p:txBody>
      </p:sp>
      <p:sp>
        <p:nvSpPr>
          <p:cNvPr id="20483" name="Zástupný symbol pro text 4">
            <a:extLst>
              <a:ext uri="{FF2B5EF4-FFF2-40B4-BE49-F238E27FC236}">
                <a16:creationId xmlns="" xmlns:a16="http://schemas.microsoft.com/office/drawing/2014/main" id="{73799498-C878-6544-95BA-8DDCFC97C309}"/>
              </a:ext>
            </a:extLst>
          </p:cNvPr>
          <p:cNvSpPr>
            <a:spLocks noGrp="1"/>
          </p:cNvSpPr>
          <p:nvPr>
            <p:ph type="body" sz="quarter" idx="29"/>
          </p:nvPr>
        </p:nvSpPr>
        <p:spPr>
          <a:xfrm>
            <a:off x="7945438" y="4621213"/>
            <a:ext cx="15217775" cy="12563201"/>
          </a:xfrm>
        </p:spPr>
        <p:txBody>
          <a:bodyPr/>
          <a:lstStyle/>
          <a:p>
            <a:pPr marL="0" indent="0" eaLnBrk="1" hangingPunct="1">
              <a:buFontTx/>
              <a:buNone/>
            </a:pPr>
            <a:endParaRPr lang="cs-CZ" altLang="cs-CZ" sz="4000" cap="none" dirty="0"/>
          </a:p>
          <a:p>
            <a:pPr marL="0" indent="-180000">
              <a:lnSpc>
                <a:spcPct val="100000"/>
              </a:lnSpc>
              <a:spcBef>
                <a:spcPct val="0"/>
              </a:spcBef>
              <a:buClr>
                <a:srgbClr val="B2BC00"/>
              </a:buClr>
              <a:buSzPct val="120000"/>
              <a:buFontTx/>
              <a:buBlip>
                <a:blip r:embed="rId3"/>
              </a:buBlip>
            </a:pPr>
            <a:r>
              <a:rPr lang="cs-CZ" altLang="cs-CZ" sz="4000" cap="none" dirty="0">
                <a:solidFill>
                  <a:srgbClr val="000000"/>
                </a:solidFill>
                <a:cs typeface="Arial" panose="020B0604020202020204" pitchFamily="34" charset="0"/>
              </a:rPr>
              <a:t>snaha povzbudit obyvatele venkova k aktivní účasti na rozvoji svého domova;</a:t>
            </a:r>
          </a:p>
          <a:p>
            <a:pPr marL="0" indent="-180000">
              <a:lnSpc>
                <a:spcPct val="100000"/>
              </a:lnSpc>
              <a:spcBef>
                <a:spcPct val="0"/>
              </a:spcBef>
              <a:buClr>
                <a:srgbClr val="B2BC00"/>
              </a:buClr>
              <a:buSzPct val="120000"/>
              <a:buFontTx/>
              <a:buBlip>
                <a:blip r:embed="rId3"/>
              </a:buBlip>
            </a:pPr>
            <a:endParaRPr lang="cs-CZ" altLang="cs-CZ" sz="4000" cap="none" dirty="0">
              <a:solidFill>
                <a:srgbClr val="000000"/>
              </a:solidFill>
              <a:cs typeface="Arial" panose="020B0604020202020204" pitchFamily="34" charset="0"/>
            </a:endParaRPr>
          </a:p>
          <a:p>
            <a:pPr marL="0" indent="-180000">
              <a:lnSpc>
                <a:spcPct val="100000"/>
              </a:lnSpc>
              <a:spcBef>
                <a:spcPct val="0"/>
              </a:spcBef>
              <a:buClr>
                <a:srgbClr val="B2BC00"/>
              </a:buClr>
              <a:buSzPct val="120000"/>
              <a:buFontTx/>
              <a:buBlip>
                <a:blip r:embed="rId3"/>
              </a:buBlip>
            </a:pPr>
            <a:r>
              <a:rPr lang="cs-CZ" altLang="cs-CZ" sz="4000" cap="none" dirty="0">
                <a:solidFill>
                  <a:srgbClr val="000000"/>
                </a:solidFill>
                <a:cs typeface="Arial" panose="020B0604020202020204" pitchFamily="34" charset="0"/>
              </a:rPr>
              <a:t>zveřejnit rozmanitost a pestrost uskutečňování programů obnovy vesnic;</a:t>
            </a:r>
          </a:p>
          <a:p>
            <a:pPr marL="0" indent="-180000">
              <a:lnSpc>
                <a:spcPct val="100000"/>
              </a:lnSpc>
              <a:spcBef>
                <a:spcPct val="0"/>
              </a:spcBef>
              <a:buClr>
                <a:srgbClr val="B2BC00"/>
              </a:buClr>
              <a:buSzPct val="120000"/>
              <a:buFontTx/>
              <a:buBlip>
                <a:blip r:embed="rId3"/>
              </a:buBlip>
            </a:pPr>
            <a:endParaRPr lang="cs-CZ" altLang="cs-CZ" sz="4000" cap="none" dirty="0">
              <a:solidFill>
                <a:srgbClr val="000000"/>
              </a:solidFill>
              <a:cs typeface="Arial" panose="020B0604020202020204" pitchFamily="34" charset="0"/>
            </a:endParaRPr>
          </a:p>
          <a:p>
            <a:pPr marL="0" indent="-180000">
              <a:lnSpc>
                <a:spcPct val="100000"/>
              </a:lnSpc>
              <a:spcBef>
                <a:spcPct val="0"/>
              </a:spcBef>
              <a:buClr>
                <a:srgbClr val="B2BC00"/>
              </a:buClr>
              <a:buSzPct val="120000"/>
              <a:buFontTx/>
              <a:buBlip>
                <a:blip r:embed="rId3"/>
              </a:buBlip>
            </a:pPr>
            <a:r>
              <a:rPr lang="cs-CZ" altLang="cs-CZ" sz="4000" cap="none" dirty="0">
                <a:solidFill>
                  <a:srgbClr val="000000"/>
                </a:solidFill>
                <a:cs typeface="Arial" panose="020B0604020202020204" pitchFamily="34" charset="0"/>
              </a:rPr>
              <a:t>upozornit širokou veřejnost na význam venkova apod.</a:t>
            </a:r>
          </a:p>
          <a:p>
            <a:pPr marL="0" indent="0" eaLnBrk="1" hangingPunct="1">
              <a:buFontTx/>
              <a:buNone/>
            </a:pPr>
            <a:endParaRPr lang="cs-CZ" altLang="cs-CZ" cap="none" dirty="0"/>
          </a:p>
          <a:p>
            <a:pPr marL="0" indent="0" algn="ctr" eaLnBrk="1" hangingPunct="1">
              <a:buFontTx/>
              <a:buNone/>
            </a:pPr>
            <a:r>
              <a:rPr lang="cs-CZ" altLang="cs-CZ" sz="3600" b="1" cap="none" dirty="0">
                <a:solidFill>
                  <a:schemeClr val="accent1"/>
                </a:solidFill>
              </a:rPr>
              <a:t>SOUTĚŽ JE ORGANIZOVÁNA VE DVOU KOLECH –</a:t>
            </a:r>
          </a:p>
          <a:p>
            <a:pPr marL="0" indent="0" algn="ctr" eaLnBrk="1" hangingPunct="1">
              <a:buFontTx/>
              <a:buNone/>
            </a:pPr>
            <a:r>
              <a:rPr lang="cs-CZ" altLang="cs-CZ" sz="3600" b="1" cap="none" dirty="0">
                <a:solidFill>
                  <a:schemeClr val="accent1"/>
                </a:solidFill>
              </a:rPr>
              <a:t> KRAJSKÉ A CELOSTÁTNÍ</a:t>
            </a:r>
          </a:p>
          <a:p>
            <a:pPr marL="0" indent="0" eaLnBrk="1" hangingPunct="1">
              <a:buFontTx/>
              <a:buNone/>
            </a:pPr>
            <a:endParaRPr lang="cs-CZ" altLang="cs-CZ" sz="3600" cap="none" dirty="0"/>
          </a:p>
          <a:p>
            <a:pPr marL="0" lvl="1" indent="-180000" eaLnBrk="1" hangingPunct="1">
              <a:lnSpc>
                <a:spcPct val="100000"/>
              </a:lnSpc>
              <a:spcBef>
                <a:spcPts val="0"/>
              </a:spcBef>
              <a:buBlip>
                <a:blip r:embed="rId3"/>
              </a:buBlip>
            </a:pPr>
            <a:r>
              <a:rPr lang="cs-CZ" altLang="cs-CZ" sz="4000" dirty="0"/>
              <a:t> krajská hodnocení probíhají v termínu od </a:t>
            </a:r>
            <a:r>
              <a:rPr lang="cs-CZ" altLang="cs-CZ" sz="4000" dirty="0">
                <a:solidFill>
                  <a:srgbClr val="FF0000"/>
                </a:solidFill>
              </a:rPr>
              <a:t>9. 5. do 30. 6. 2022;</a:t>
            </a:r>
          </a:p>
          <a:p>
            <a:pPr marL="0" lvl="1" indent="-180000" eaLnBrk="1" hangingPunct="1">
              <a:lnSpc>
                <a:spcPct val="100000"/>
              </a:lnSpc>
              <a:spcBef>
                <a:spcPts val="0"/>
              </a:spcBef>
              <a:buBlip>
                <a:blip r:embed="rId3"/>
              </a:buBlip>
            </a:pPr>
            <a:r>
              <a:rPr lang="cs-CZ" altLang="cs-CZ" sz="4000" dirty="0"/>
              <a:t>v rámci krajského kola se udělují jednotlivá ocenění soutěže a diplomy a jiné ceny (Cena naděje pro živý venkov, Zlatí cihla v Programu obnovy venkova);</a:t>
            </a:r>
          </a:p>
          <a:p>
            <a:pPr marL="0" lvl="1" indent="-180000" eaLnBrk="1" hangingPunct="1">
              <a:lnSpc>
                <a:spcPct val="100000"/>
              </a:lnSpc>
              <a:spcBef>
                <a:spcPts val="0"/>
              </a:spcBef>
              <a:buBlip>
                <a:blip r:embed="rId3"/>
              </a:buBlip>
            </a:pPr>
            <a:r>
              <a:rPr lang="cs-CZ" altLang="cs-CZ" sz="4000" dirty="0"/>
              <a:t>do celostátního hodnocení postupují obce oceněné příslušným oceněním v rámci krajského kola – termín hodnocení dle podmínek jednotlivých ocenění.</a:t>
            </a:r>
          </a:p>
          <a:p>
            <a:pPr marL="0" indent="0" eaLnBrk="1" hangingPunct="1">
              <a:buFontTx/>
              <a:buNone/>
            </a:pPr>
            <a:endParaRPr lang="cs-CZ" altLang="cs-CZ" cap="none" dirty="0"/>
          </a:p>
        </p:txBody>
      </p:sp>
      <p:pic>
        <p:nvPicPr>
          <p:cNvPr id="20484" name="Zástupný symbol pro obrázek 3">
            <a:extLst>
              <a:ext uri="{FF2B5EF4-FFF2-40B4-BE49-F238E27FC236}">
                <a16:creationId xmlns="" xmlns:a16="http://schemas.microsoft.com/office/drawing/2014/main" id="{BC6D5BDC-34A7-AC40-A7FD-EE718E35D37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37180" r="37180"/>
          <a:stretch>
            <a:fillRect/>
          </a:stretch>
        </p:blipFill>
        <p:spPr>
          <a:xfrm>
            <a:off x="457200" y="609600"/>
            <a:ext cx="5835650" cy="17070388"/>
          </a:xfrm>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sz="quarter" idx="13"/>
          </p:nvPr>
        </p:nvSpPr>
        <p:spPr>
          <a:xfrm>
            <a:off x="977350" y="3558745"/>
            <a:ext cx="22574627" cy="14160844"/>
          </a:xfrm>
        </p:spPr>
        <p:txBody>
          <a:bodyPr/>
          <a:lstStyle/>
          <a:p>
            <a:pPr marL="0" lvl="0" indent="0">
              <a:buNone/>
            </a:pPr>
            <a:r>
              <a:rPr lang="cs-CZ" sz="4000" b="1" dirty="0"/>
              <a:t>Organizace soutěže </a:t>
            </a:r>
            <a:endParaRPr lang="cs-CZ" sz="4000" dirty="0"/>
          </a:p>
          <a:p>
            <a:pPr lvl="1"/>
            <a:r>
              <a:rPr lang="cs-CZ" sz="4000" dirty="0"/>
              <a:t>Krajské kolo se v daném kraji uskuteční tehdy, bude-li možno krajskou hodnotitelskou komisí udělit minimálně 1/3 stuh z celkového počtu obcí přihlášených v daném kraji.</a:t>
            </a:r>
          </a:p>
          <a:p>
            <a:pPr marL="0" lvl="0" indent="0">
              <a:buNone/>
            </a:pPr>
            <a:r>
              <a:rPr lang="cs-CZ" sz="4000" b="1" dirty="0"/>
              <a:t>Hodnotitelské komise soutěže  </a:t>
            </a:r>
            <a:endParaRPr lang="cs-CZ" sz="4000" dirty="0"/>
          </a:p>
          <a:p>
            <a:pPr lvl="1"/>
            <a:r>
              <a:rPr lang="cs-CZ" sz="4000" dirty="0"/>
              <a:t>Předsedové krajských komisí jsou jmenováni ředitelem soutěže. </a:t>
            </a:r>
          </a:p>
          <a:p>
            <a:pPr lvl="1"/>
            <a:r>
              <a:rPr lang="cs-CZ" sz="4000" dirty="0"/>
              <a:t>Členy krajské hodnotitelské komise jsou zástupci obcí, které získaly Zlatou stuhu v předcházejících ročnících soutěže a zástupci nominovaní vyhlašovateli soutěže, </a:t>
            </a:r>
            <a:r>
              <a:rPr lang="cs-CZ" sz="4000" dirty="0" err="1"/>
              <a:t>spoluvyhlašovateli</a:t>
            </a:r>
            <a:r>
              <a:rPr lang="cs-CZ" sz="4000" dirty="0"/>
              <a:t> soutěže a příslušného krajského úřadu. </a:t>
            </a:r>
          </a:p>
          <a:p>
            <a:pPr lvl="1"/>
            <a:r>
              <a:rPr lang="cs-CZ" sz="4000" dirty="0"/>
              <a:t>Členy celostátní hodnotitelské komise jsou ředitel soutěže, předseda komise (zástupce vítězné obce předchozího ročníku), tajemnice soutěže a zástupci vyhlašovatelů a </a:t>
            </a:r>
            <a:r>
              <a:rPr lang="cs-CZ" sz="4000" dirty="0" err="1"/>
              <a:t>spoluvyhlašovatelů</a:t>
            </a:r>
            <a:r>
              <a:rPr lang="cs-CZ" sz="4000" dirty="0"/>
              <a:t> soutěže.</a:t>
            </a:r>
          </a:p>
          <a:p>
            <a:pPr lvl="1"/>
            <a:r>
              <a:rPr lang="cs-CZ" sz="4000" dirty="0"/>
              <a:t>Členy krajské a celostátní hodnotitelské komise nesmí být zástupci soutěžících obcí a ti, kteří jsou se soutěžícími obcemi ve střetu zájmu. </a:t>
            </a:r>
          </a:p>
          <a:p>
            <a:pPr marL="0" lvl="0" indent="0">
              <a:buNone/>
            </a:pPr>
            <a:r>
              <a:rPr lang="cs-CZ" sz="4000" b="1" dirty="0"/>
              <a:t>Hodnocení  </a:t>
            </a:r>
          </a:p>
          <a:p>
            <a:pPr lvl="1"/>
            <a:r>
              <a:rPr lang="cs-CZ" sz="4000" dirty="0"/>
              <a:t>Základní informace a podklady pro hodnocení získává krajská hodnotitelská komise z: </a:t>
            </a:r>
          </a:p>
          <a:p>
            <a:pPr lvl="0"/>
            <a:r>
              <a:rPr lang="cs-CZ" sz="4000" dirty="0"/>
              <a:t>obsahu materiálů doložených jako součást přihlášky do soutěže, </a:t>
            </a:r>
          </a:p>
          <a:p>
            <a:pPr lvl="0"/>
            <a:r>
              <a:rPr lang="cs-CZ" sz="4000" dirty="0"/>
              <a:t>prezentace (součástí této prezentace bude i předložení strategického dokumentu obce a rozhovory se zástupci obce) a prohlídky obce.</a:t>
            </a:r>
          </a:p>
          <a:p>
            <a:pPr lvl="0"/>
            <a:endParaRPr lang="cs-CZ" dirty="0"/>
          </a:p>
          <a:p>
            <a:endParaRPr lang="cs-CZ" dirty="0"/>
          </a:p>
        </p:txBody>
      </p:sp>
    </p:spTree>
    <p:extLst>
      <p:ext uri="{BB962C8B-B14F-4D97-AF65-F5344CB8AC3E}">
        <p14:creationId xmlns:p14="http://schemas.microsoft.com/office/powerpoint/2010/main" val="181805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01554FD8-0FE7-4718-A1A8-DB6D7D572864}"/>
              </a:ext>
            </a:extLst>
          </p:cNvPr>
          <p:cNvSpPr>
            <a:spLocks noGrp="1"/>
          </p:cNvSpPr>
          <p:nvPr>
            <p:ph type="title"/>
          </p:nvPr>
        </p:nvSpPr>
        <p:spPr/>
        <p:txBody>
          <a:bodyPr/>
          <a:lstStyle/>
          <a:p>
            <a:r>
              <a:rPr lang="cs-CZ" dirty="0">
                <a:solidFill>
                  <a:schemeClr val="tx2"/>
                </a:solidFill>
              </a:rPr>
              <a:t>PROCES SOUTĚŽE</a:t>
            </a:r>
            <a:br>
              <a:rPr lang="cs-CZ" dirty="0">
                <a:solidFill>
                  <a:schemeClr val="tx2"/>
                </a:solidFill>
              </a:rPr>
            </a:br>
            <a:endParaRPr lang="cs-CZ" dirty="0"/>
          </a:p>
        </p:txBody>
      </p:sp>
      <p:sp>
        <p:nvSpPr>
          <p:cNvPr id="5" name="Podnadpis 2">
            <a:extLst>
              <a:ext uri="{FF2B5EF4-FFF2-40B4-BE49-F238E27FC236}">
                <a16:creationId xmlns="" xmlns:a16="http://schemas.microsoft.com/office/drawing/2014/main" id="{33A89198-5BC6-4797-AA35-162997EB9DDA}"/>
              </a:ext>
            </a:extLst>
          </p:cNvPr>
          <p:cNvSpPr>
            <a:spLocks noGrp="1"/>
          </p:cNvSpPr>
          <p:nvPr>
            <p:ph sz="quarter" idx="13"/>
          </p:nvPr>
        </p:nvSpPr>
        <p:spPr>
          <a:xfrm>
            <a:off x="1249363" y="4319588"/>
            <a:ext cx="21888450" cy="12304712"/>
          </a:xfrm>
        </p:spPr>
        <p:txBody>
          <a:bodyPr>
            <a:noAutofit/>
          </a:bodyPr>
          <a:lstStyle/>
          <a:p>
            <a:pPr marL="457200" indent="-457200" algn="just">
              <a:buClr>
                <a:schemeClr val="tx2"/>
              </a:buClr>
              <a:buFont typeface="+mj-lt"/>
              <a:buAutoNum type="arabicPeriod"/>
            </a:pPr>
            <a:r>
              <a:rPr lang="cs-CZ" sz="5400" dirty="0">
                <a:solidFill>
                  <a:schemeClr val="tx2"/>
                </a:solidFill>
              </a:rPr>
              <a:t>PROCES PŘEDCHÁZEJÍCÍ PŘIHLÁŠENÍ SE DO SOUTĚŽE</a:t>
            </a:r>
          </a:p>
          <a:p>
            <a:pPr marL="457200" indent="-457200" algn="just">
              <a:buClr>
                <a:schemeClr val="tx2"/>
              </a:buClr>
              <a:buFont typeface="+mj-lt"/>
              <a:buAutoNum type="arabicPeriod"/>
            </a:pPr>
            <a:r>
              <a:rPr lang="cs-CZ" sz="5400" dirty="0">
                <a:solidFill>
                  <a:schemeClr val="tx2"/>
                </a:solidFill>
              </a:rPr>
              <a:t>PŘIHLÁŠKA</a:t>
            </a:r>
          </a:p>
          <a:p>
            <a:pPr marL="457200" indent="-457200" algn="just">
              <a:buClr>
                <a:schemeClr val="tx2"/>
              </a:buClr>
              <a:buFont typeface="+mj-lt"/>
              <a:buAutoNum type="arabicPeriod"/>
            </a:pPr>
            <a:r>
              <a:rPr lang="cs-CZ" sz="5400" dirty="0">
                <a:solidFill>
                  <a:schemeClr val="tx2"/>
                </a:solidFill>
              </a:rPr>
              <a:t>NÁVŠTĚVA KOMISE, PREZENTACE</a:t>
            </a:r>
          </a:p>
          <a:p>
            <a:pPr marL="457200" indent="-457200" algn="just">
              <a:buClr>
                <a:schemeClr val="tx2"/>
              </a:buClr>
              <a:buFont typeface="+mj-lt"/>
              <a:buAutoNum type="arabicPeriod"/>
            </a:pPr>
            <a:r>
              <a:rPr lang="cs-CZ" sz="5400" dirty="0">
                <a:solidFill>
                  <a:schemeClr val="tx2"/>
                </a:solidFill>
              </a:rPr>
              <a:t>CELOSTÁNÍ KOLO</a:t>
            </a:r>
          </a:p>
          <a:p>
            <a:pPr marL="457200" indent="-457200" algn="just">
              <a:buClr>
                <a:schemeClr val="tx2"/>
              </a:buClr>
              <a:buFont typeface="+mj-lt"/>
              <a:buAutoNum type="arabicPeriod"/>
            </a:pPr>
            <a:r>
              <a:rPr lang="cs-CZ" sz="5400" dirty="0">
                <a:solidFill>
                  <a:schemeClr val="tx2"/>
                </a:solidFill>
              </a:rPr>
              <a:t>EVROPSKÁ CENA OBNOVY VESNICE</a:t>
            </a:r>
          </a:p>
          <a:p>
            <a:pPr marL="457200" indent="-457200" algn="just">
              <a:buClr>
                <a:schemeClr val="tx2"/>
              </a:buClr>
              <a:buFont typeface="+mj-lt"/>
              <a:buAutoNum type="arabicPeriod"/>
            </a:pPr>
            <a:endParaRPr lang="cs-CZ" sz="5400" dirty="0">
              <a:solidFill>
                <a:schemeClr val="tx2"/>
              </a:solidFill>
            </a:endParaRPr>
          </a:p>
          <a:p>
            <a:pPr marL="457200" indent="-457200" algn="just">
              <a:buClr>
                <a:schemeClr val="tx2"/>
              </a:buClr>
              <a:buFont typeface="+mj-lt"/>
              <a:buAutoNum type="arabicPeriod"/>
            </a:pPr>
            <a:endParaRPr lang="cs-CZ" sz="2200" dirty="0">
              <a:solidFill>
                <a:schemeClr val="tx2"/>
              </a:solidFill>
            </a:endParaRPr>
          </a:p>
          <a:p>
            <a:pPr marL="457200" indent="-457200" algn="just">
              <a:buClr>
                <a:schemeClr val="tx2"/>
              </a:buClr>
              <a:buFont typeface="+mj-lt"/>
              <a:buAutoNum type="arabicPeriod"/>
            </a:pPr>
            <a:endParaRPr lang="cs-CZ" sz="2200" dirty="0">
              <a:solidFill>
                <a:schemeClr val="tx2"/>
              </a:solidFill>
            </a:endParaRPr>
          </a:p>
          <a:p>
            <a:pPr marL="457200" indent="-457200" algn="just">
              <a:buClr>
                <a:schemeClr val="tx2"/>
              </a:buClr>
              <a:buFont typeface="+mj-lt"/>
              <a:buAutoNum type="arabicPeriod"/>
            </a:pPr>
            <a:endParaRPr lang="cs-CZ" sz="2200" dirty="0">
              <a:solidFill>
                <a:schemeClr val="tx2"/>
              </a:solidFill>
            </a:endParaRPr>
          </a:p>
          <a:p>
            <a:pPr marL="457200" indent="-457200" algn="just">
              <a:buClr>
                <a:schemeClr val="tx2"/>
              </a:buClr>
              <a:buFont typeface="+mj-lt"/>
              <a:buAutoNum type="arabicPeriod"/>
            </a:pPr>
            <a:endParaRPr lang="cs-CZ" sz="2200" dirty="0">
              <a:solidFill>
                <a:schemeClr val="tx2"/>
              </a:solidFill>
            </a:endParaRPr>
          </a:p>
          <a:p>
            <a:pPr marL="457200" indent="-457200" algn="just">
              <a:buClr>
                <a:schemeClr val="tx2"/>
              </a:buClr>
              <a:buFont typeface="+mj-lt"/>
              <a:buAutoNum type="arabicPeriod"/>
            </a:pPr>
            <a:endParaRPr lang="cs-CZ" sz="2200" dirty="0">
              <a:solidFill>
                <a:schemeClr val="tx2"/>
              </a:solidFill>
            </a:endParaRPr>
          </a:p>
          <a:p>
            <a:pPr marL="457200" indent="-457200" algn="just">
              <a:buClr>
                <a:schemeClr val="tx2"/>
              </a:buClr>
              <a:buFont typeface="+mj-lt"/>
              <a:buAutoNum type="arabicPeriod"/>
            </a:pPr>
            <a:endParaRPr lang="cs-CZ" sz="2200" dirty="0">
              <a:solidFill>
                <a:schemeClr val="tx2"/>
              </a:solidFill>
            </a:endParaRPr>
          </a:p>
          <a:p>
            <a:pPr marL="457200" indent="-457200" algn="just">
              <a:buClr>
                <a:schemeClr val="tx2"/>
              </a:buClr>
              <a:buFont typeface="+mj-lt"/>
              <a:buAutoNum type="arabicPeriod"/>
            </a:pPr>
            <a:endParaRPr lang="cs-CZ" sz="2200" dirty="0">
              <a:solidFill>
                <a:schemeClr val="tx2"/>
              </a:solidFill>
            </a:endParaRPr>
          </a:p>
          <a:p>
            <a:pPr marL="457200" indent="-457200" algn="just">
              <a:buClr>
                <a:schemeClr val="tx2"/>
              </a:buClr>
              <a:buFont typeface="+mj-lt"/>
              <a:buAutoNum type="arabicPeriod"/>
            </a:pPr>
            <a:endParaRPr lang="cs-CZ" sz="2200" dirty="0">
              <a:solidFill>
                <a:schemeClr val="tx2"/>
              </a:solidFill>
            </a:endParaRPr>
          </a:p>
          <a:p>
            <a:pPr marL="457200" indent="-457200" algn="just">
              <a:buClr>
                <a:schemeClr val="tx2"/>
              </a:buClr>
              <a:buFont typeface="+mj-lt"/>
              <a:buAutoNum type="arabicPeriod"/>
            </a:pPr>
            <a:endParaRPr lang="cs-CZ" sz="2200" dirty="0">
              <a:solidFill>
                <a:schemeClr val="tx2"/>
              </a:solidFill>
            </a:endParaRPr>
          </a:p>
          <a:p>
            <a:pPr marL="457200" indent="-457200" algn="just">
              <a:buClr>
                <a:schemeClr val="tx2"/>
              </a:buClr>
              <a:buFont typeface="+mj-lt"/>
              <a:buAutoNum type="arabicPeriod"/>
            </a:pPr>
            <a:endParaRPr lang="cs-CZ" sz="2200" dirty="0">
              <a:solidFill>
                <a:schemeClr val="tx2"/>
              </a:solidFill>
            </a:endParaRPr>
          </a:p>
        </p:txBody>
      </p:sp>
      <p:pic>
        <p:nvPicPr>
          <p:cNvPr id="6" name="Picture 2">
            <a:extLst>
              <a:ext uri="{FF2B5EF4-FFF2-40B4-BE49-F238E27FC236}">
                <a16:creationId xmlns="" xmlns:a16="http://schemas.microsoft.com/office/drawing/2014/main" id="{5949C05C-CCD7-4DC1-B17F-89D8E2B6D1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8144" y="9952950"/>
            <a:ext cx="3191508" cy="500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 xmlns:a16="http://schemas.microsoft.com/office/drawing/2014/main" id="{27241C14-2999-4CFE-9A9E-F1D5D5C5D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3668" y="10296995"/>
            <a:ext cx="3959322" cy="367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194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BE70C133-0B3C-400C-9065-A6F60EC5B7B3}"/>
              </a:ext>
            </a:extLst>
          </p:cNvPr>
          <p:cNvSpPr>
            <a:spLocks noGrp="1"/>
          </p:cNvSpPr>
          <p:nvPr>
            <p:ph type="title"/>
          </p:nvPr>
        </p:nvSpPr>
        <p:spPr/>
        <p:txBody>
          <a:bodyPr>
            <a:normAutofit/>
          </a:bodyPr>
          <a:lstStyle/>
          <a:p>
            <a:r>
              <a:rPr lang="cs-CZ" sz="8800" dirty="0"/>
              <a:t>Kdo se může přihlásit?</a:t>
            </a:r>
          </a:p>
        </p:txBody>
      </p:sp>
      <p:sp>
        <p:nvSpPr>
          <p:cNvPr id="3" name="Zástupný obsah 2">
            <a:extLst>
              <a:ext uri="{FF2B5EF4-FFF2-40B4-BE49-F238E27FC236}">
                <a16:creationId xmlns="" xmlns:a16="http://schemas.microsoft.com/office/drawing/2014/main" id="{D62F6F71-52CE-49FE-A08F-6BA260616BE9}"/>
              </a:ext>
            </a:extLst>
          </p:cNvPr>
          <p:cNvSpPr>
            <a:spLocks noGrp="1"/>
          </p:cNvSpPr>
          <p:nvPr>
            <p:ph sz="quarter" idx="13"/>
          </p:nvPr>
        </p:nvSpPr>
        <p:spPr>
          <a:xfrm>
            <a:off x="1249362" y="4271963"/>
            <a:ext cx="21888000" cy="12303468"/>
          </a:xfrm>
        </p:spPr>
        <p:txBody>
          <a:bodyPr/>
          <a:lstStyle/>
          <a:p>
            <a:r>
              <a:rPr lang="cs-CZ" sz="8000" dirty="0"/>
              <a:t>Do soutěže se mohou přihlásit obce vesnického charakteru (včetně statutu města a městyse), které mají maximálně </a:t>
            </a:r>
            <a:r>
              <a:rPr lang="cs-CZ" sz="8000" b="1" dirty="0"/>
              <a:t>7 500 </a:t>
            </a:r>
            <a:r>
              <a:rPr lang="cs-CZ" sz="8000" dirty="0"/>
              <a:t>obyvatel a které mají zpracovaný vlastní strategický dokument zabývající se rozvojem obce, program obnovy vesnice nebo program rozvoje svého územního obvodu. Do soutěže se hlásí obec vždy jako celek, včetně svých místních částí.</a:t>
            </a:r>
          </a:p>
          <a:p>
            <a:endParaRPr lang="cs-CZ" dirty="0"/>
          </a:p>
        </p:txBody>
      </p:sp>
    </p:spTree>
    <p:extLst>
      <p:ext uri="{BB962C8B-B14F-4D97-AF65-F5344CB8AC3E}">
        <p14:creationId xmlns:p14="http://schemas.microsoft.com/office/powerpoint/2010/main" val="74757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AF82A6BE-0B66-4D42-8523-EFB84B423A97}"/>
              </a:ext>
            </a:extLst>
          </p:cNvPr>
          <p:cNvSpPr>
            <a:spLocks noGrp="1"/>
          </p:cNvSpPr>
          <p:nvPr>
            <p:ph type="title"/>
          </p:nvPr>
        </p:nvSpPr>
        <p:spPr/>
        <p:txBody>
          <a:bodyPr>
            <a:normAutofit/>
          </a:bodyPr>
          <a:lstStyle/>
          <a:p>
            <a:r>
              <a:rPr lang="cs-CZ" sz="8800" dirty="0"/>
              <a:t>Co musím udělat ?</a:t>
            </a:r>
          </a:p>
        </p:txBody>
      </p:sp>
      <p:sp>
        <p:nvSpPr>
          <p:cNvPr id="3" name="Zástupný obsah 2">
            <a:extLst>
              <a:ext uri="{FF2B5EF4-FFF2-40B4-BE49-F238E27FC236}">
                <a16:creationId xmlns="" xmlns:a16="http://schemas.microsoft.com/office/drawing/2014/main" id="{E5D932BA-AF29-4088-9CED-3BD1E2ED8CCE}"/>
              </a:ext>
            </a:extLst>
          </p:cNvPr>
          <p:cNvSpPr>
            <a:spLocks noGrp="1"/>
          </p:cNvSpPr>
          <p:nvPr>
            <p:ph sz="quarter" idx="13"/>
          </p:nvPr>
        </p:nvSpPr>
        <p:spPr/>
        <p:txBody>
          <a:bodyPr/>
          <a:lstStyle/>
          <a:p>
            <a:r>
              <a:rPr lang="cs-CZ" sz="8000" dirty="0"/>
              <a:t>Do soutěže bude zařazena obec, která v termínu </a:t>
            </a:r>
            <a:r>
              <a:rPr lang="cs-CZ" sz="8000" b="1" dirty="0"/>
              <a:t>nejpozději do 29. dubna 2022 do 16:00 hod doručí</a:t>
            </a:r>
            <a:r>
              <a:rPr lang="cs-CZ" sz="8000" dirty="0"/>
              <a:t> řádně vyplněnou přihlášku na podatelnu Ministerstvo pro místní rozvoj </a:t>
            </a:r>
          </a:p>
          <a:p>
            <a:r>
              <a:rPr lang="cs-CZ" sz="8000" dirty="0"/>
              <a:t>(</a:t>
            </a:r>
            <a:r>
              <a:rPr lang="cs-CZ" sz="8000" b="1" dirty="0"/>
              <a:t>Staroměstské nám. č. 6, 110 15 Praha 1) </a:t>
            </a:r>
          </a:p>
          <a:p>
            <a:r>
              <a:rPr lang="cs-CZ" sz="8000" dirty="0"/>
              <a:t>Datovou schránkou můžete do půl noci. </a:t>
            </a:r>
            <a:r>
              <a:rPr lang="cs-CZ" sz="8000" dirty="0">
                <a:sym typeface="Wingdings" panose="05000000000000000000" pitchFamily="2" charset="2"/>
              </a:rPr>
              <a:t></a:t>
            </a:r>
            <a:endParaRPr lang="cs-CZ" sz="8000" dirty="0"/>
          </a:p>
          <a:p>
            <a:endParaRPr lang="cs-CZ" dirty="0"/>
          </a:p>
        </p:txBody>
      </p:sp>
    </p:spTree>
    <p:extLst>
      <p:ext uri="{BB962C8B-B14F-4D97-AF65-F5344CB8AC3E}">
        <p14:creationId xmlns:p14="http://schemas.microsoft.com/office/powerpoint/2010/main" val="1918666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7E3715BE-CB60-4C2B-A9F1-9E316F7B67FA}"/>
              </a:ext>
            </a:extLst>
          </p:cNvPr>
          <p:cNvSpPr>
            <a:spLocks noGrp="1"/>
          </p:cNvSpPr>
          <p:nvPr>
            <p:ph type="title"/>
          </p:nvPr>
        </p:nvSpPr>
        <p:spPr>
          <a:xfrm>
            <a:off x="1249200" y="1665745"/>
            <a:ext cx="21888450" cy="1631950"/>
          </a:xfrm>
        </p:spPr>
        <p:txBody>
          <a:bodyPr>
            <a:noAutofit/>
          </a:bodyPr>
          <a:lstStyle/>
          <a:p>
            <a:r>
              <a:rPr lang="cs-CZ" sz="7200" dirty="0"/>
              <a:t>Řádně vyplněná a doručená přihláška do soutěže zahrnuje: </a:t>
            </a:r>
            <a:br>
              <a:rPr lang="cs-CZ" sz="7200" dirty="0"/>
            </a:br>
            <a:endParaRPr lang="cs-CZ" sz="7200" dirty="0"/>
          </a:p>
        </p:txBody>
      </p:sp>
      <p:sp>
        <p:nvSpPr>
          <p:cNvPr id="3" name="Zástupný obsah 2">
            <a:extLst>
              <a:ext uri="{FF2B5EF4-FFF2-40B4-BE49-F238E27FC236}">
                <a16:creationId xmlns="" xmlns:a16="http://schemas.microsoft.com/office/drawing/2014/main" id="{08FC931E-A66E-4192-8845-B8210ABCF605}"/>
              </a:ext>
            </a:extLst>
          </p:cNvPr>
          <p:cNvSpPr>
            <a:spLocks noGrp="1"/>
          </p:cNvSpPr>
          <p:nvPr>
            <p:ph sz="quarter" idx="13"/>
          </p:nvPr>
        </p:nvSpPr>
        <p:spPr/>
        <p:txBody>
          <a:bodyPr/>
          <a:lstStyle/>
          <a:p>
            <a:r>
              <a:rPr lang="cs-CZ" sz="5400" b="1" dirty="0"/>
              <a:t>Elektronický formulář přihlášky je k dispozici na: </a:t>
            </a:r>
            <a:r>
              <a:rPr lang="cs-CZ" sz="5400" b="1" dirty="0">
                <a:hlinkClick r:id="rId2"/>
              </a:rPr>
              <a:t>www.vesniceroku.cz</a:t>
            </a:r>
            <a:r>
              <a:rPr lang="cs-CZ" sz="5400" b="1" dirty="0"/>
              <a:t>  Elektronický formulář účastník vyplní, uloží na pevný disk, vytiskne, podepíše a opatří razítkem.</a:t>
            </a:r>
          </a:p>
          <a:p>
            <a:pPr marL="0" indent="0">
              <a:buNone/>
            </a:pPr>
            <a:endParaRPr lang="cs-CZ" sz="5400" b="1" dirty="0"/>
          </a:p>
          <a:p>
            <a:r>
              <a:rPr lang="cs-CZ" sz="5400" b="1" dirty="0"/>
              <a:t>Formulář přihlášky (vytištěný, podepsaný a orazítkovaný) +  datový nosič (CD, DVD, </a:t>
            </a:r>
            <a:r>
              <a:rPr lang="cs-CZ" sz="5400" b="1" dirty="0" err="1"/>
              <a:t>flash</a:t>
            </a:r>
            <a:r>
              <a:rPr lang="cs-CZ" sz="5400" b="1" dirty="0"/>
              <a:t> disk) s charakteristikou, dokladem o zaplacení a fotografiemi (cca 15 pohlednicový typ – náves, kaplička, veřejné prostranství, zeleň krajina a cca 15 fotek  zachycující společenský a spolkový život. </a:t>
            </a:r>
          </a:p>
          <a:p>
            <a:pPr marL="0" indent="0">
              <a:buNone/>
            </a:pPr>
            <a:endParaRPr lang="cs-CZ" sz="5400" dirty="0"/>
          </a:p>
          <a:p>
            <a:r>
              <a:rPr lang="cs-CZ" sz="5400" b="1" dirty="0"/>
              <a:t>Již není nutné předkládat charakteristiku obce v tištěné, fyzické podobě. </a:t>
            </a:r>
            <a:r>
              <a:rPr lang="cs-CZ" sz="5400" dirty="0"/>
              <a:t>Postačí na datovém nosiči společně s fotografiemi a dokladem o zaplacení.</a:t>
            </a:r>
          </a:p>
          <a:p>
            <a:endParaRPr lang="cs-CZ" dirty="0"/>
          </a:p>
        </p:txBody>
      </p:sp>
    </p:spTree>
    <p:extLst>
      <p:ext uri="{BB962C8B-B14F-4D97-AF65-F5344CB8AC3E}">
        <p14:creationId xmlns:p14="http://schemas.microsoft.com/office/powerpoint/2010/main" val="3121739360"/>
      </p:ext>
    </p:extLst>
  </p:cSld>
  <p:clrMapOvr>
    <a:masterClrMapping/>
  </p:clrMapOvr>
</p:sld>
</file>

<file path=ppt/theme/theme1.xml><?xml version="1.0" encoding="utf-8"?>
<a:theme xmlns:a="http://schemas.openxmlformats.org/drawingml/2006/main" name="Vesnice roku 2019_Oranžová stuha">
  <a:themeElements>
    <a:clrScheme name="MZe - Zemědělství">
      <a:dk1>
        <a:sysClr val="windowText" lastClr="000000"/>
      </a:dk1>
      <a:lt1>
        <a:sysClr val="window" lastClr="FFFFFF"/>
      </a:lt1>
      <a:dk2>
        <a:srgbClr val="1D1D1B"/>
      </a:dk2>
      <a:lt2>
        <a:srgbClr val="C6C6C6"/>
      </a:lt2>
      <a:accent1>
        <a:srgbClr val="804900"/>
      </a:accent1>
      <a:accent2>
        <a:srgbClr val="CDCE00"/>
      </a:accent2>
      <a:accent3>
        <a:srgbClr val="80733D"/>
      </a:accent3>
      <a:accent4>
        <a:srgbClr val="005C2B"/>
      </a:accent4>
      <a:accent5>
        <a:srgbClr val="F49712"/>
      </a:accent5>
      <a:accent6>
        <a:srgbClr val="29B4E9"/>
      </a:accent6>
      <a:hlink>
        <a:srgbClr val="804900"/>
      </a:hlink>
      <a:folHlink>
        <a:srgbClr val="80490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ZE_Prez_Zemedelstvi_4x3.potx" id="{84037A3B-CF63-455A-A1F8-81847836C013}" vid="{FD051490-395A-4B87-96EB-1699276F5012}"/>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Vesnice roku 2019_Oranžová stuha</Template>
  <TotalTime>0</TotalTime>
  <Words>1725</Words>
  <Application>Microsoft Office PowerPoint</Application>
  <PresentationFormat>Vlastní</PresentationFormat>
  <Paragraphs>519</Paragraphs>
  <Slides>31</Slides>
  <Notes>24</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31</vt:i4>
      </vt:variant>
    </vt:vector>
  </HeadingPairs>
  <TitlesOfParts>
    <vt:vector size="37" baseType="lpstr">
      <vt:lpstr>Arial</vt:lpstr>
      <vt:lpstr>Calibri</vt:lpstr>
      <vt:lpstr>Gill Sans MT</vt:lpstr>
      <vt:lpstr>Times New Roman</vt:lpstr>
      <vt:lpstr>Wingdings</vt:lpstr>
      <vt:lpstr>Vesnice roku 2019_Oranžová stuha</vt:lpstr>
      <vt:lpstr>Vesnice roku 2022</vt:lpstr>
      <vt:lpstr>Obsah</vt:lpstr>
      <vt:lpstr>Prezentace aplikace PowerPoint</vt:lpstr>
      <vt:lpstr>Cíle  a organizace soutěže </vt:lpstr>
      <vt:lpstr>Prezentace aplikace PowerPoint</vt:lpstr>
      <vt:lpstr>PROCES SOUTĚŽE </vt:lpstr>
      <vt:lpstr>Kdo se může přihlásit?</vt:lpstr>
      <vt:lpstr>Co musím udělat ?</vt:lpstr>
      <vt:lpstr>Řádně vyplněná a doručená přihláška do soutěže zahrnuje:  </vt:lpstr>
      <vt:lpstr>Prezentace aplikace PowerPoint</vt:lpstr>
      <vt:lpstr>Prezentace aplikace PowerPoint</vt:lpstr>
      <vt:lpstr>Charakteristika předmětu soutěže Vesnice roku 2022 </vt:lpstr>
      <vt:lpstr>Ocenění v rámci soutěže </vt:lpstr>
      <vt:lpstr>Zlatá stuha </vt:lpstr>
      <vt:lpstr>Prezentace aplikace PowerPoint</vt:lpstr>
      <vt:lpstr>Prezentace aplikace PowerPoint</vt:lpstr>
      <vt:lpstr>Předmět hodnocení OS – kritéria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Harmonogram 2022</vt:lpstr>
      <vt:lpstr>Požadavky na členy krajských komisí</vt:lpstr>
      <vt:lpstr>Požadavky na krajské vítězné obce před celostátním hodnocení OS</vt:lpstr>
      <vt:lpstr>Prezentace aplikace PowerPoint</vt:lpstr>
      <vt:lpstr>Podklady/informace/dokumenty</vt:lpstr>
      <vt:lpstr>Vítězné obce minulých ročníků </vt:lpstr>
      <vt:lpstr>DĚKUji ZA POZORNOST</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2019-01-28T08:02:33Z</dcterms:created>
  <dcterms:modified xsi:type="dcterms:W3CDTF">2022-03-17T08:53:17Z</dcterms:modified>
</cp:coreProperties>
</file>